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52" r:id="rId1"/>
    <p:sldMasterId id="2147483954" r:id="rId2"/>
    <p:sldMasterId id="2147483960" r:id="rId3"/>
    <p:sldMasterId id="2147483961" r:id="rId4"/>
  </p:sldMasterIdLst>
  <p:notesMasterIdLst>
    <p:notesMasterId r:id="rId30"/>
  </p:notesMasterIdLst>
  <p:sldIdLst>
    <p:sldId id="257" r:id="rId5"/>
    <p:sldId id="260" r:id="rId6"/>
    <p:sldId id="261" r:id="rId7"/>
    <p:sldId id="262" r:id="rId8"/>
    <p:sldId id="282" r:id="rId9"/>
    <p:sldId id="269" r:id="rId10"/>
    <p:sldId id="276" r:id="rId11"/>
    <p:sldId id="277" r:id="rId12"/>
    <p:sldId id="270" r:id="rId13"/>
    <p:sldId id="266" r:id="rId14"/>
    <p:sldId id="285" r:id="rId15"/>
    <p:sldId id="286" r:id="rId16"/>
    <p:sldId id="263" r:id="rId17"/>
    <p:sldId id="264" r:id="rId18"/>
    <p:sldId id="302" r:id="rId19"/>
    <p:sldId id="265" r:id="rId20"/>
    <p:sldId id="267" r:id="rId21"/>
    <p:sldId id="268" r:id="rId22"/>
    <p:sldId id="287" r:id="rId23"/>
    <p:sldId id="288" r:id="rId24"/>
    <p:sldId id="289" r:id="rId25"/>
    <p:sldId id="290" r:id="rId26"/>
    <p:sldId id="291" r:id="rId27"/>
    <p:sldId id="292" r:id="rId28"/>
    <p:sldId id="303" r:id="rId29"/>
  </p:sldIdLst>
  <p:sldSz cx="9144000" cy="5143500" type="screen16x9"/>
  <p:notesSz cx="6858000" cy="9144000"/>
  <p:embeddedFontLst>
    <p:embeddedFont>
      <p:font typeface="Helvetica Neue" panose="020B0604020202020204" charset="0"/>
      <p:regular r:id="rId31"/>
      <p:bold r:id="rId32"/>
      <p:italic r:id="rId33"/>
      <p:boldItalic r:id="rId34"/>
    </p:embeddedFont>
    <p:embeddedFont>
      <p:font typeface="Inter" panose="020B0604020202020204" charset="0"/>
      <p:regular r:id="rId35"/>
      <p:bold r:id="rId36"/>
      <p:italic r:id="rId37"/>
      <p:boldItalic r:id="rId38"/>
    </p:embeddedFont>
    <p:embeddedFont>
      <p:font typeface="Inter SemiBold" panose="020B0604020202020204" charset="0"/>
      <p:regular r:id="rId39"/>
      <p:bold r:id="rId40"/>
      <p:italic r:id="rId41"/>
      <p:boldItalic r:id="rId42"/>
    </p:embeddedFont>
    <p:embeddedFont>
      <p:font typeface="Poppins Medium" panose="00000600000000000000" pitchFamily="2" charset="0"/>
      <p:regular r:id="rId43"/>
      <p:italic r:id="rId44"/>
    </p:embeddedFont>
    <p:embeddedFont>
      <p:font typeface="Roboto Mono" panose="00000009000000000000" pitchFamily="49" charset="0"/>
      <p:regular r:id="rId45"/>
      <p:bold r:id="rId46"/>
      <p:italic r:id="rId47"/>
      <p:boldItalic r:id="rId48"/>
    </p:embeddedFont>
    <p:embeddedFont>
      <p:font typeface="Roboto Mono Medium" panose="00000009000000000000" pitchFamily="49"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1">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EF0B65-5540-4E0A-A1AC-C8FAF7925F8F}" v="91" dt="2024-09-09T17:05:33.117"/>
  </p1510:revLst>
</p1510:revInfo>
</file>

<file path=ppt/tableStyles.xml><?xml version="1.0" encoding="utf-8"?>
<a:tblStyleLst xmlns:a="http://schemas.openxmlformats.org/drawingml/2006/main" def="{81648A68-E24A-4005-88B3-FD2DC7F26CEF}">
  <a:tblStyle styleId="{81648A68-E24A-4005-88B3-FD2DC7F26CEF}" styleName="Table_0">
    <a:wholeTbl>
      <a:tcTxStyle b="off" i="off">
        <a:font>
          <a:latin typeface="Arial"/>
          <a:ea typeface="Arial"/>
          <a:cs typeface="Arial"/>
        </a:font>
        <a:schemeClr val="lt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7AC88D6-76C7-4356-861C-3F74111B1D3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394" autoAdjust="0"/>
  </p:normalViewPr>
  <p:slideViewPr>
    <p:cSldViewPr snapToGrid="0">
      <p:cViewPr varScale="1">
        <p:scale>
          <a:sx n="109" d="100"/>
          <a:sy n="109" d="100"/>
        </p:scale>
        <p:origin x="1674" y="336"/>
      </p:cViewPr>
      <p:guideLst>
        <p:guide orient="horz" pos="115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font" Target="fonts/font19.fntdata"/><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ndro Prado (Piá)" userId="S::leadro@microsoft.com::051c760b-9769-4f0f-9828-09197ff28b7c" providerId="AD" clId="Web-{91BFE611-29A1-2F4E-59F9-4230CC777044}"/>
    <pc:docChg chg="modSld">
      <pc:chgData name="Leandro Prado (Piá)" userId="S::leadro@microsoft.com::051c760b-9769-4f0f-9828-09197ff28b7c" providerId="AD" clId="Web-{91BFE611-29A1-2F4E-59F9-4230CC777044}" dt="2024-09-04T17:16:42.857" v="24" actId="20577"/>
      <pc:docMkLst>
        <pc:docMk/>
      </pc:docMkLst>
      <pc:sldChg chg="modSp">
        <pc:chgData name="Leandro Prado (Piá)" userId="S::leadro@microsoft.com::051c760b-9769-4f0f-9828-09197ff28b7c" providerId="AD" clId="Web-{91BFE611-29A1-2F4E-59F9-4230CC777044}" dt="2024-09-04T17:16:42.857" v="24" actId="20577"/>
        <pc:sldMkLst>
          <pc:docMk/>
          <pc:sldMk cId="0" sldId="257"/>
        </pc:sldMkLst>
        <pc:spChg chg="mod">
          <ac:chgData name="Leandro Prado (Piá)" userId="S::leadro@microsoft.com::051c760b-9769-4f0f-9828-09197ff28b7c" providerId="AD" clId="Web-{91BFE611-29A1-2F4E-59F9-4230CC777044}" dt="2024-09-04T17:16:42.857" v="24" actId="20577"/>
          <ac:spMkLst>
            <pc:docMk/>
            <pc:sldMk cId="0" sldId="257"/>
            <ac:spMk id="2861" creationId="{00000000-0000-0000-0000-000000000000}"/>
          </ac:spMkLst>
        </pc:spChg>
      </pc:sldChg>
    </pc:docChg>
  </pc:docChgLst>
  <pc:docChgLst>
    <pc:chgData name="Leandro Prado (Piá)" userId="051c760b-9769-4f0f-9828-09197ff28b7c" providerId="ADAL" clId="{577AF4E1-E284-4991-876E-F279114CC894}"/>
    <pc:docChg chg="undo redo custSel addSld delSld modSld">
      <pc:chgData name="Leandro Prado (Piá)" userId="051c760b-9769-4f0f-9828-09197ff28b7c" providerId="ADAL" clId="{577AF4E1-E284-4991-876E-F279114CC894}" dt="2024-09-04T12:35:59.460" v="145" actId="1076"/>
      <pc:docMkLst>
        <pc:docMk/>
      </pc:docMkLst>
      <pc:sldChg chg="addSp delSp modSp mod">
        <pc:chgData name="Leandro Prado (Piá)" userId="051c760b-9769-4f0f-9828-09197ff28b7c" providerId="ADAL" clId="{577AF4E1-E284-4991-876E-F279114CC894}" dt="2024-09-04T12:02:47.476" v="132" actId="404"/>
        <pc:sldMkLst>
          <pc:docMk/>
          <pc:sldMk cId="0" sldId="257"/>
        </pc:sldMkLst>
        <pc:spChg chg="add del mod">
          <ac:chgData name="Leandro Prado (Piá)" userId="051c760b-9769-4f0f-9828-09197ff28b7c" providerId="ADAL" clId="{577AF4E1-E284-4991-876E-F279114CC894}" dt="2024-09-04T12:00:12.760" v="53" actId="478"/>
          <ac:spMkLst>
            <pc:docMk/>
            <pc:sldMk cId="0" sldId="257"/>
            <ac:spMk id="3" creationId="{6A4844C8-1350-0D2E-949A-053B0C1D084E}"/>
          </ac:spMkLst>
        </pc:spChg>
        <pc:spChg chg="add mod">
          <ac:chgData name="Leandro Prado (Piá)" userId="051c760b-9769-4f0f-9828-09197ff28b7c" providerId="ADAL" clId="{577AF4E1-E284-4991-876E-F279114CC894}" dt="2024-09-04T12:02:21.835" v="128" actId="113"/>
          <ac:spMkLst>
            <pc:docMk/>
            <pc:sldMk cId="0" sldId="257"/>
            <ac:spMk id="5" creationId="{1CF9A22F-4DCA-E2B2-700E-3963A5664CA5}"/>
          </ac:spMkLst>
        </pc:spChg>
        <pc:spChg chg="add del mod">
          <ac:chgData name="Leandro Prado (Piá)" userId="051c760b-9769-4f0f-9828-09197ff28b7c" providerId="ADAL" clId="{577AF4E1-E284-4991-876E-F279114CC894}" dt="2024-09-04T12:00:15.071" v="54" actId="478"/>
          <ac:spMkLst>
            <pc:docMk/>
            <pc:sldMk cId="0" sldId="257"/>
            <ac:spMk id="7" creationId="{C4B1E1EC-94AD-8D46-3E79-678597E94654}"/>
          </ac:spMkLst>
        </pc:spChg>
        <pc:spChg chg="add mod">
          <ac:chgData name="Leandro Prado (Piá)" userId="051c760b-9769-4f0f-9828-09197ff28b7c" providerId="ADAL" clId="{577AF4E1-E284-4991-876E-F279114CC894}" dt="2024-09-04T12:02:24.296" v="130" actId="113"/>
          <ac:spMkLst>
            <pc:docMk/>
            <pc:sldMk cId="0" sldId="257"/>
            <ac:spMk id="8" creationId="{55A18655-D778-7CDF-452C-1076FBD119F2}"/>
          </ac:spMkLst>
        </pc:spChg>
        <pc:spChg chg="del">
          <ac:chgData name="Leandro Prado (Piá)" userId="051c760b-9769-4f0f-9828-09197ff28b7c" providerId="ADAL" clId="{577AF4E1-E284-4991-876E-F279114CC894}" dt="2024-09-04T11:57:43.497" v="4" actId="478"/>
          <ac:spMkLst>
            <pc:docMk/>
            <pc:sldMk cId="0" sldId="257"/>
            <ac:spMk id="2859" creationId="{00000000-0000-0000-0000-000000000000}"/>
          </ac:spMkLst>
        </pc:spChg>
        <pc:spChg chg="del">
          <ac:chgData name="Leandro Prado (Piá)" userId="051c760b-9769-4f0f-9828-09197ff28b7c" providerId="ADAL" clId="{577AF4E1-E284-4991-876E-F279114CC894}" dt="2024-09-04T11:57:38.607" v="3" actId="478"/>
          <ac:spMkLst>
            <pc:docMk/>
            <pc:sldMk cId="0" sldId="257"/>
            <ac:spMk id="2860" creationId="{00000000-0000-0000-0000-000000000000}"/>
          </ac:spMkLst>
        </pc:spChg>
        <pc:spChg chg="mod">
          <ac:chgData name="Leandro Prado (Piá)" userId="051c760b-9769-4f0f-9828-09197ff28b7c" providerId="ADAL" clId="{577AF4E1-E284-4991-876E-F279114CC894}" dt="2024-09-04T12:02:47.476" v="132" actId="404"/>
          <ac:spMkLst>
            <pc:docMk/>
            <pc:sldMk cId="0" sldId="257"/>
            <ac:spMk id="2861" creationId="{00000000-0000-0000-0000-000000000000}"/>
          </ac:spMkLst>
        </pc:spChg>
        <pc:picChg chg="add mod">
          <ac:chgData name="Leandro Prado (Piá)" userId="051c760b-9769-4f0f-9828-09197ff28b7c" providerId="ADAL" clId="{577AF4E1-E284-4991-876E-F279114CC894}" dt="2024-09-04T11:58:21.046" v="14" actId="14100"/>
          <ac:picMkLst>
            <pc:docMk/>
            <pc:sldMk cId="0" sldId="257"/>
            <ac:picMk id="1026" creationId="{ABCDF7E1-92BB-714B-6FE6-854FBD31FC30}"/>
          </ac:picMkLst>
        </pc:picChg>
        <pc:picChg chg="add mod">
          <ac:chgData name="Leandro Prado (Piá)" userId="051c760b-9769-4f0f-9828-09197ff28b7c" providerId="ADAL" clId="{577AF4E1-E284-4991-876E-F279114CC894}" dt="2024-09-04T12:01:23.748" v="71" actId="14100"/>
          <ac:picMkLst>
            <pc:docMk/>
            <pc:sldMk cId="0" sldId="257"/>
            <ac:picMk id="1028" creationId="{48A7EBB9-6039-4FF1-53C0-B2C5DBC9C379}"/>
          </ac:picMkLst>
        </pc:picChg>
        <pc:picChg chg="add mod">
          <ac:chgData name="Leandro Prado (Piá)" userId="051c760b-9769-4f0f-9828-09197ff28b7c" providerId="ADAL" clId="{577AF4E1-E284-4991-876E-F279114CC894}" dt="2024-09-04T12:02:39.563" v="131" actId="1440"/>
          <ac:picMkLst>
            <pc:docMk/>
            <pc:sldMk cId="0" sldId="257"/>
            <ac:picMk id="1030" creationId="{C840A75B-4321-0D5C-78C7-F751D50E1529}"/>
          </ac:picMkLst>
        </pc:picChg>
      </pc:sldChg>
      <pc:sldChg chg="add del">
        <pc:chgData name="Leandro Prado (Piá)" userId="051c760b-9769-4f0f-9828-09197ff28b7c" providerId="ADAL" clId="{577AF4E1-E284-4991-876E-F279114CC894}" dt="2024-09-04T11:56:23.260" v="2"/>
        <pc:sldMkLst>
          <pc:docMk/>
          <pc:sldMk cId="0" sldId="276"/>
        </pc:sldMkLst>
      </pc:sldChg>
      <pc:sldChg chg="modSp new mod">
        <pc:chgData name="Leandro Prado (Piá)" userId="051c760b-9769-4f0f-9828-09197ff28b7c" providerId="ADAL" clId="{577AF4E1-E284-4991-876E-F279114CC894}" dt="2024-09-04T12:35:59.460" v="145" actId="1076"/>
        <pc:sldMkLst>
          <pc:docMk/>
          <pc:sldMk cId="511301594" sldId="303"/>
        </pc:sldMkLst>
        <pc:spChg chg="mod">
          <ac:chgData name="Leandro Prado (Piá)" userId="051c760b-9769-4f0f-9828-09197ff28b7c" providerId="ADAL" clId="{577AF4E1-E284-4991-876E-F279114CC894}" dt="2024-09-04T12:35:59.460" v="145" actId="1076"/>
          <ac:spMkLst>
            <pc:docMk/>
            <pc:sldMk cId="511301594" sldId="303"/>
            <ac:spMk id="2" creationId="{CE73C4AD-6967-92A8-3318-B47DC69A58A1}"/>
          </ac:spMkLst>
        </pc:spChg>
      </pc:sldChg>
    </pc:docChg>
  </pc:docChgLst>
  <pc:docChgLst>
    <pc:chgData name="Leandro Prado (Piá)" userId="051c760b-9769-4f0f-9828-09197ff28b7c" providerId="ADAL" clId="{DAEF0B65-5540-4E0A-A1AC-C8FAF7925F8F}"/>
    <pc:docChg chg="undo redo custSel addSld delSld modSld sldOrd">
      <pc:chgData name="Leandro Prado (Piá)" userId="051c760b-9769-4f0f-9828-09197ff28b7c" providerId="ADAL" clId="{DAEF0B65-5540-4E0A-A1AC-C8FAF7925F8F}" dt="2024-09-09T17:20:06.721" v="4077" actId="1076"/>
      <pc:docMkLst>
        <pc:docMk/>
      </pc:docMkLst>
      <pc:sldChg chg="addSp delSp modSp mod">
        <pc:chgData name="Leandro Prado (Piá)" userId="051c760b-9769-4f0f-9828-09197ff28b7c" providerId="ADAL" clId="{DAEF0B65-5540-4E0A-A1AC-C8FAF7925F8F}" dt="2024-09-09T17:05:27.257" v="4015" actId="1076"/>
        <pc:sldMkLst>
          <pc:docMk/>
          <pc:sldMk cId="0" sldId="257"/>
        </pc:sldMkLst>
        <pc:spChg chg="mod">
          <ac:chgData name="Leandro Prado (Piá)" userId="051c760b-9769-4f0f-9828-09197ff28b7c" providerId="ADAL" clId="{DAEF0B65-5540-4E0A-A1AC-C8FAF7925F8F}" dt="2024-09-09T11:55:23.321" v="3896"/>
          <ac:spMkLst>
            <pc:docMk/>
            <pc:sldMk cId="0" sldId="257"/>
            <ac:spMk id="5" creationId="{1CF9A22F-4DCA-E2B2-700E-3963A5664CA5}"/>
          </ac:spMkLst>
        </pc:spChg>
        <pc:spChg chg="mod">
          <ac:chgData name="Leandro Prado (Piá)" userId="051c760b-9769-4f0f-9828-09197ff28b7c" providerId="ADAL" clId="{DAEF0B65-5540-4E0A-A1AC-C8FAF7925F8F}" dt="2024-09-09T11:55:37.785" v="3927" actId="20577"/>
          <ac:spMkLst>
            <pc:docMk/>
            <pc:sldMk cId="0" sldId="257"/>
            <ac:spMk id="8" creationId="{55A18655-D778-7CDF-452C-1076FBD119F2}"/>
          </ac:spMkLst>
        </pc:spChg>
        <pc:spChg chg="mod">
          <ac:chgData name="Leandro Prado (Piá)" userId="051c760b-9769-4f0f-9828-09197ff28b7c" providerId="ADAL" clId="{DAEF0B65-5540-4E0A-A1AC-C8FAF7925F8F}" dt="2024-09-04T17:20:22.531" v="52" actId="6549"/>
          <ac:spMkLst>
            <pc:docMk/>
            <pc:sldMk cId="0" sldId="257"/>
            <ac:spMk id="2861" creationId="{00000000-0000-0000-0000-000000000000}"/>
          </ac:spMkLst>
        </pc:spChg>
        <pc:picChg chg="add mod">
          <ac:chgData name="Leandro Prado (Piá)" userId="051c760b-9769-4f0f-9828-09197ff28b7c" providerId="ADAL" clId="{DAEF0B65-5540-4E0A-A1AC-C8FAF7925F8F}" dt="2024-09-09T17:05:27.257" v="4015" actId="1076"/>
          <ac:picMkLst>
            <pc:docMk/>
            <pc:sldMk cId="0" sldId="257"/>
            <ac:picMk id="2" creationId="{5360E5B1-86AA-0621-D654-540EA0E7826C}"/>
          </ac:picMkLst>
        </pc:picChg>
        <pc:picChg chg="del mod">
          <ac:chgData name="Leandro Prado (Piá)" userId="051c760b-9769-4f0f-9828-09197ff28b7c" providerId="ADAL" clId="{DAEF0B65-5540-4E0A-A1AC-C8FAF7925F8F}" dt="2024-09-09T17:05:20.817" v="4013" actId="478"/>
          <ac:picMkLst>
            <pc:docMk/>
            <pc:sldMk cId="0" sldId="257"/>
            <ac:picMk id="1028" creationId="{48A7EBB9-6039-4FF1-53C0-B2C5DBC9C379}"/>
          </ac:picMkLst>
        </pc:picChg>
        <pc:picChg chg="mod">
          <ac:chgData name="Leandro Prado (Piá)" userId="051c760b-9769-4f0f-9828-09197ff28b7c" providerId="ADAL" clId="{DAEF0B65-5540-4E0A-A1AC-C8FAF7925F8F}" dt="2024-09-09T11:08:15.074" v="2159" actId="1076"/>
          <ac:picMkLst>
            <pc:docMk/>
            <pc:sldMk cId="0" sldId="257"/>
            <ac:picMk id="1030" creationId="{C840A75B-4321-0D5C-78C7-F751D50E1529}"/>
          </ac:picMkLst>
        </pc:picChg>
      </pc:sldChg>
      <pc:sldChg chg="modSp mod">
        <pc:chgData name="Leandro Prado (Piá)" userId="051c760b-9769-4f0f-9828-09197ff28b7c" providerId="ADAL" clId="{DAEF0B65-5540-4E0A-A1AC-C8FAF7925F8F}" dt="2024-09-09T17:19:48.895" v="4075" actId="1076"/>
        <pc:sldMkLst>
          <pc:docMk/>
          <pc:sldMk cId="0" sldId="260"/>
        </pc:sldMkLst>
        <pc:spChg chg="mod">
          <ac:chgData name="Leandro Prado (Piá)" userId="051c760b-9769-4f0f-9828-09197ff28b7c" providerId="ADAL" clId="{DAEF0B65-5540-4E0A-A1AC-C8FAF7925F8F}" dt="2024-09-04T17:28:07" v="172" actId="20577"/>
          <ac:spMkLst>
            <pc:docMk/>
            <pc:sldMk cId="0" sldId="260"/>
            <ac:spMk id="2887" creationId="{00000000-0000-0000-0000-000000000000}"/>
          </ac:spMkLst>
        </pc:spChg>
        <pc:spChg chg="mod">
          <ac:chgData name="Leandro Prado (Piá)" userId="051c760b-9769-4f0f-9828-09197ff28b7c" providerId="ADAL" clId="{DAEF0B65-5540-4E0A-A1AC-C8FAF7925F8F}" dt="2024-09-04T17:28:01.943" v="169" actId="20577"/>
          <ac:spMkLst>
            <pc:docMk/>
            <pc:sldMk cId="0" sldId="260"/>
            <ac:spMk id="2888" creationId="{00000000-0000-0000-0000-000000000000}"/>
          </ac:spMkLst>
        </pc:spChg>
        <pc:spChg chg="mod">
          <ac:chgData name="Leandro Prado (Piá)" userId="051c760b-9769-4f0f-9828-09197ff28b7c" providerId="ADAL" clId="{DAEF0B65-5540-4E0A-A1AC-C8FAF7925F8F}" dt="2024-09-04T17:29:33.640" v="180" actId="404"/>
          <ac:spMkLst>
            <pc:docMk/>
            <pc:sldMk cId="0" sldId="260"/>
            <ac:spMk id="2889" creationId="{00000000-0000-0000-0000-000000000000}"/>
          </ac:spMkLst>
        </pc:spChg>
        <pc:spChg chg="mod">
          <ac:chgData name="Leandro Prado (Piá)" userId="051c760b-9769-4f0f-9828-09197ff28b7c" providerId="ADAL" clId="{DAEF0B65-5540-4E0A-A1AC-C8FAF7925F8F}" dt="2024-09-04T17:33:42.233" v="217" actId="20577"/>
          <ac:spMkLst>
            <pc:docMk/>
            <pc:sldMk cId="0" sldId="260"/>
            <ac:spMk id="2890" creationId="{00000000-0000-0000-0000-000000000000}"/>
          </ac:spMkLst>
        </pc:spChg>
        <pc:spChg chg="mod">
          <ac:chgData name="Leandro Prado (Piá)" userId="051c760b-9769-4f0f-9828-09197ff28b7c" providerId="ADAL" clId="{DAEF0B65-5540-4E0A-A1AC-C8FAF7925F8F}" dt="2024-09-04T17:34:19.809" v="236" actId="6549"/>
          <ac:spMkLst>
            <pc:docMk/>
            <pc:sldMk cId="0" sldId="260"/>
            <ac:spMk id="2891" creationId="{00000000-0000-0000-0000-000000000000}"/>
          </ac:spMkLst>
        </pc:spChg>
        <pc:spChg chg="mod">
          <ac:chgData name="Leandro Prado (Piá)" userId="051c760b-9769-4f0f-9828-09197ff28b7c" providerId="ADAL" clId="{DAEF0B65-5540-4E0A-A1AC-C8FAF7925F8F}" dt="2024-09-04T17:34:36.157" v="250" actId="20577"/>
          <ac:spMkLst>
            <pc:docMk/>
            <pc:sldMk cId="0" sldId="260"/>
            <ac:spMk id="2892" creationId="{00000000-0000-0000-0000-000000000000}"/>
          </ac:spMkLst>
        </pc:spChg>
        <pc:spChg chg="mod">
          <ac:chgData name="Leandro Prado (Piá)" userId="051c760b-9769-4f0f-9828-09197ff28b7c" providerId="ADAL" clId="{DAEF0B65-5540-4E0A-A1AC-C8FAF7925F8F}" dt="2024-09-04T17:22:03.623" v="72" actId="404"/>
          <ac:spMkLst>
            <pc:docMk/>
            <pc:sldMk cId="0" sldId="260"/>
            <ac:spMk id="2893" creationId="{00000000-0000-0000-0000-000000000000}"/>
          </ac:spMkLst>
        </pc:spChg>
        <pc:spChg chg="mod">
          <ac:chgData name="Leandro Prado (Piá)" userId="051c760b-9769-4f0f-9828-09197ff28b7c" providerId="ADAL" clId="{DAEF0B65-5540-4E0A-A1AC-C8FAF7925F8F}" dt="2024-09-04T17:35:55.796" v="319" actId="6549"/>
          <ac:spMkLst>
            <pc:docMk/>
            <pc:sldMk cId="0" sldId="260"/>
            <ac:spMk id="2894" creationId="{00000000-0000-0000-0000-000000000000}"/>
          </ac:spMkLst>
        </pc:spChg>
        <pc:spChg chg="mod">
          <ac:chgData name="Leandro Prado (Piá)" userId="051c760b-9769-4f0f-9828-09197ff28b7c" providerId="ADAL" clId="{DAEF0B65-5540-4E0A-A1AC-C8FAF7925F8F}" dt="2024-09-09T17:19:38.913" v="4074" actId="1076"/>
          <ac:spMkLst>
            <pc:docMk/>
            <pc:sldMk cId="0" sldId="260"/>
            <ac:spMk id="2895" creationId="{00000000-0000-0000-0000-000000000000}"/>
          </ac:spMkLst>
        </pc:spChg>
        <pc:spChg chg="mod">
          <ac:chgData name="Leandro Prado (Piá)" userId="051c760b-9769-4f0f-9828-09197ff28b7c" providerId="ADAL" clId="{DAEF0B65-5540-4E0A-A1AC-C8FAF7925F8F}" dt="2024-09-09T17:19:48.895" v="4075" actId="1076"/>
          <ac:spMkLst>
            <pc:docMk/>
            <pc:sldMk cId="0" sldId="260"/>
            <ac:spMk id="2896" creationId="{00000000-0000-0000-0000-000000000000}"/>
          </ac:spMkLst>
        </pc:spChg>
      </pc:sldChg>
      <pc:sldChg chg="modSp mod">
        <pc:chgData name="Leandro Prado (Piá)" userId="051c760b-9769-4f0f-9828-09197ff28b7c" providerId="ADAL" clId="{DAEF0B65-5540-4E0A-A1AC-C8FAF7925F8F}" dt="2024-09-09T17:20:06.721" v="4077" actId="1076"/>
        <pc:sldMkLst>
          <pc:docMk/>
          <pc:sldMk cId="0" sldId="261"/>
        </pc:sldMkLst>
        <pc:spChg chg="mod">
          <ac:chgData name="Leandro Prado (Piá)" userId="051c760b-9769-4f0f-9828-09197ff28b7c" providerId="ADAL" clId="{DAEF0B65-5540-4E0A-A1AC-C8FAF7925F8F}" dt="2024-09-04T17:44:59.225" v="644" actId="1076"/>
          <ac:spMkLst>
            <pc:docMk/>
            <pc:sldMk cId="0" sldId="261"/>
            <ac:spMk id="2907" creationId="{00000000-0000-0000-0000-000000000000}"/>
          </ac:spMkLst>
        </pc:spChg>
        <pc:spChg chg="mod">
          <ac:chgData name="Leandro Prado (Piá)" userId="051c760b-9769-4f0f-9828-09197ff28b7c" providerId="ADAL" clId="{DAEF0B65-5540-4E0A-A1AC-C8FAF7925F8F}" dt="2024-09-04T17:45:07.432" v="645" actId="1076"/>
          <ac:spMkLst>
            <pc:docMk/>
            <pc:sldMk cId="0" sldId="261"/>
            <ac:spMk id="2908" creationId="{00000000-0000-0000-0000-000000000000}"/>
          </ac:spMkLst>
        </pc:spChg>
        <pc:picChg chg="mod">
          <ac:chgData name="Leandro Prado (Piá)" userId="051c760b-9769-4f0f-9828-09197ff28b7c" providerId="ADAL" clId="{DAEF0B65-5540-4E0A-A1AC-C8FAF7925F8F}" dt="2024-09-09T17:20:06.721" v="4077" actId="1076"/>
          <ac:picMkLst>
            <pc:docMk/>
            <pc:sldMk cId="0" sldId="261"/>
            <ac:picMk id="2909" creationId="{00000000-0000-0000-0000-000000000000}"/>
          </ac:picMkLst>
        </pc:picChg>
        <pc:picChg chg="mod">
          <ac:chgData name="Leandro Prado (Piá)" userId="051c760b-9769-4f0f-9828-09197ff28b7c" providerId="ADAL" clId="{DAEF0B65-5540-4E0A-A1AC-C8FAF7925F8F}" dt="2024-09-09T17:20:05.056" v="4076" actId="1076"/>
          <ac:picMkLst>
            <pc:docMk/>
            <pc:sldMk cId="0" sldId="261"/>
            <ac:picMk id="2910" creationId="{00000000-0000-0000-0000-000000000000}"/>
          </ac:picMkLst>
        </pc:picChg>
      </pc:sldChg>
      <pc:sldChg chg="modSp mod">
        <pc:chgData name="Leandro Prado (Piá)" userId="051c760b-9769-4f0f-9828-09197ff28b7c" providerId="ADAL" clId="{DAEF0B65-5540-4E0A-A1AC-C8FAF7925F8F}" dt="2024-09-04T17:56:19.970" v="853" actId="14100"/>
        <pc:sldMkLst>
          <pc:docMk/>
          <pc:sldMk cId="0" sldId="262"/>
        </pc:sldMkLst>
        <pc:spChg chg="mod">
          <ac:chgData name="Leandro Prado (Piá)" userId="051c760b-9769-4f0f-9828-09197ff28b7c" providerId="ADAL" clId="{DAEF0B65-5540-4E0A-A1AC-C8FAF7925F8F}" dt="2024-09-04T17:48:13.748" v="678" actId="14100"/>
          <ac:spMkLst>
            <pc:docMk/>
            <pc:sldMk cId="0" sldId="262"/>
            <ac:spMk id="2918" creationId="{00000000-0000-0000-0000-000000000000}"/>
          </ac:spMkLst>
        </pc:spChg>
        <pc:spChg chg="mod">
          <ac:chgData name="Leandro Prado (Piá)" userId="051c760b-9769-4f0f-9828-09197ff28b7c" providerId="ADAL" clId="{DAEF0B65-5540-4E0A-A1AC-C8FAF7925F8F}" dt="2024-09-04T17:50:24.948" v="729" actId="14100"/>
          <ac:spMkLst>
            <pc:docMk/>
            <pc:sldMk cId="0" sldId="262"/>
            <ac:spMk id="2920" creationId="{00000000-0000-0000-0000-000000000000}"/>
          </ac:spMkLst>
        </pc:spChg>
        <pc:spChg chg="mod">
          <ac:chgData name="Leandro Prado (Piá)" userId="051c760b-9769-4f0f-9828-09197ff28b7c" providerId="ADAL" clId="{DAEF0B65-5540-4E0A-A1AC-C8FAF7925F8F}" dt="2024-09-04T17:51:58.669" v="785" actId="20577"/>
          <ac:spMkLst>
            <pc:docMk/>
            <pc:sldMk cId="0" sldId="262"/>
            <ac:spMk id="2921" creationId="{00000000-0000-0000-0000-000000000000}"/>
          </ac:spMkLst>
        </pc:spChg>
        <pc:spChg chg="mod">
          <ac:chgData name="Leandro Prado (Piá)" userId="051c760b-9769-4f0f-9828-09197ff28b7c" providerId="ADAL" clId="{DAEF0B65-5540-4E0A-A1AC-C8FAF7925F8F}" dt="2024-09-04T17:55:34.280" v="835" actId="1076"/>
          <ac:spMkLst>
            <pc:docMk/>
            <pc:sldMk cId="0" sldId="262"/>
            <ac:spMk id="2922" creationId="{00000000-0000-0000-0000-000000000000}"/>
          </ac:spMkLst>
        </pc:spChg>
        <pc:spChg chg="mod">
          <ac:chgData name="Leandro Prado (Piá)" userId="051c760b-9769-4f0f-9828-09197ff28b7c" providerId="ADAL" clId="{DAEF0B65-5540-4E0A-A1AC-C8FAF7925F8F}" dt="2024-09-04T17:56:19.970" v="853" actId="14100"/>
          <ac:spMkLst>
            <pc:docMk/>
            <pc:sldMk cId="0" sldId="262"/>
            <ac:spMk id="2923" creationId="{00000000-0000-0000-0000-000000000000}"/>
          </ac:spMkLst>
        </pc:spChg>
        <pc:picChg chg="mod">
          <ac:chgData name="Leandro Prado (Piá)" userId="051c760b-9769-4f0f-9828-09197ff28b7c" providerId="ADAL" clId="{DAEF0B65-5540-4E0A-A1AC-C8FAF7925F8F}" dt="2024-09-04T17:55:31.386" v="834" actId="1076"/>
          <ac:picMkLst>
            <pc:docMk/>
            <pc:sldMk cId="0" sldId="262"/>
            <ac:picMk id="2917" creationId="{00000000-0000-0000-0000-000000000000}"/>
          </ac:picMkLst>
        </pc:picChg>
      </pc:sldChg>
      <pc:sldChg chg="modSp mod">
        <pc:chgData name="Leandro Prado (Piá)" userId="051c760b-9769-4f0f-9828-09197ff28b7c" providerId="ADAL" clId="{DAEF0B65-5540-4E0A-A1AC-C8FAF7925F8F}" dt="2024-09-05T16:27:57.156" v="2037" actId="6549"/>
        <pc:sldMkLst>
          <pc:docMk/>
          <pc:sldMk cId="0" sldId="263"/>
        </pc:sldMkLst>
        <pc:spChg chg="mod">
          <ac:chgData name="Leandro Prado (Piá)" userId="051c760b-9769-4f0f-9828-09197ff28b7c" providerId="ADAL" clId="{DAEF0B65-5540-4E0A-A1AC-C8FAF7925F8F}" dt="2024-09-05T12:02:55.380" v="2031" actId="6549"/>
          <ac:spMkLst>
            <pc:docMk/>
            <pc:sldMk cId="0" sldId="263"/>
            <ac:spMk id="374" creationId="{00000000-0000-0000-0000-000000000000}"/>
          </ac:spMkLst>
        </pc:spChg>
        <pc:spChg chg="mod">
          <ac:chgData name="Leandro Prado (Piá)" userId="051c760b-9769-4f0f-9828-09197ff28b7c" providerId="ADAL" clId="{DAEF0B65-5540-4E0A-A1AC-C8FAF7925F8F}" dt="2024-09-05T16:27:57.156" v="2037" actId="6549"/>
          <ac:spMkLst>
            <pc:docMk/>
            <pc:sldMk cId="0" sldId="263"/>
            <ac:spMk id="375" creationId="{00000000-0000-0000-0000-000000000000}"/>
          </ac:spMkLst>
        </pc:spChg>
      </pc:sldChg>
      <pc:sldChg chg="modSp mod">
        <pc:chgData name="Leandro Prado (Piá)" userId="051c760b-9769-4f0f-9828-09197ff28b7c" providerId="ADAL" clId="{DAEF0B65-5540-4E0A-A1AC-C8FAF7925F8F}" dt="2024-09-09T11:12:54.821" v="2190" actId="6549"/>
        <pc:sldMkLst>
          <pc:docMk/>
          <pc:sldMk cId="0" sldId="264"/>
        </pc:sldMkLst>
        <pc:spChg chg="mod">
          <ac:chgData name="Leandro Prado (Piá)" userId="051c760b-9769-4f0f-9828-09197ff28b7c" providerId="ADAL" clId="{DAEF0B65-5540-4E0A-A1AC-C8FAF7925F8F}" dt="2024-09-09T11:12:54.821" v="2190" actId="6549"/>
          <ac:spMkLst>
            <pc:docMk/>
            <pc:sldMk cId="0" sldId="264"/>
            <ac:spMk id="380" creationId="{00000000-0000-0000-0000-000000000000}"/>
          </ac:spMkLst>
        </pc:spChg>
      </pc:sldChg>
      <pc:sldChg chg="modSp mod">
        <pc:chgData name="Leandro Prado (Piá)" userId="051c760b-9769-4f0f-9828-09197ff28b7c" providerId="ADAL" clId="{DAEF0B65-5540-4E0A-A1AC-C8FAF7925F8F}" dt="2024-09-05T16:32:56.870" v="2150" actId="404"/>
        <pc:sldMkLst>
          <pc:docMk/>
          <pc:sldMk cId="0" sldId="265"/>
        </pc:sldMkLst>
        <pc:spChg chg="mod">
          <ac:chgData name="Leandro Prado (Piá)" userId="051c760b-9769-4f0f-9828-09197ff28b7c" providerId="ADAL" clId="{DAEF0B65-5540-4E0A-A1AC-C8FAF7925F8F}" dt="2024-09-05T16:32:56.870" v="2150" actId="404"/>
          <ac:spMkLst>
            <pc:docMk/>
            <pc:sldMk cId="0" sldId="265"/>
            <ac:spMk id="385" creationId="{00000000-0000-0000-0000-000000000000}"/>
          </ac:spMkLst>
        </pc:spChg>
      </pc:sldChg>
      <pc:sldChg chg="modSp mod ord">
        <pc:chgData name="Leandro Prado (Piá)" userId="051c760b-9769-4f0f-9828-09197ff28b7c" providerId="ADAL" clId="{DAEF0B65-5540-4E0A-A1AC-C8FAF7925F8F}" dt="2024-09-09T11:09:10.346" v="2167"/>
        <pc:sldMkLst>
          <pc:docMk/>
          <pc:sldMk cId="0" sldId="266"/>
        </pc:sldMkLst>
        <pc:spChg chg="mod">
          <ac:chgData name="Leandro Prado (Piá)" userId="051c760b-9769-4f0f-9828-09197ff28b7c" providerId="ADAL" clId="{DAEF0B65-5540-4E0A-A1AC-C8FAF7925F8F}" dt="2024-09-05T16:28:38.409" v="2062" actId="6549"/>
          <ac:spMkLst>
            <pc:docMk/>
            <pc:sldMk cId="0" sldId="266"/>
            <ac:spMk id="382" creationId="{00000000-0000-0000-0000-000000000000}"/>
          </ac:spMkLst>
        </pc:spChg>
        <pc:spChg chg="mod">
          <ac:chgData name="Leandro Prado (Piá)" userId="051c760b-9769-4f0f-9828-09197ff28b7c" providerId="ADAL" clId="{DAEF0B65-5540-4E0A-A1AC-C8FAF7925F8F}" dt="2024-09-05T16:29:01.416" v="2070"/>
          <ac:spMkLst>
            <pc:docMk/>
            <pc:sldMk cId="0" sldId="266"/>
            <ac:spMk id="383" creationId="{00000000-0000-0000-0000-000000000000}"/>
          </ac:spMkLst>
        </pc:spChg>
        <pc:spChg chg="mod">
          <ac:chgData name="Leandro Prado (Piá)" userId="051c760b-9769-4f0f-9828-09197ff28b7c" providerId="ADAL" clId="{DAEF0B65-5540-4E0A-A1AC-C8FAF7925F8F}" dt="2024-09-05T16:28:52.621" v="2067"/>
          <ac:spMkLst>
            <pc:docMk/>
            <pc:sldMk cId="0" sldId="266"/>
            <ac:spMk id="384" creationId="{00000000-0000-0000-0000-000000000000}"/>
          </ac:spMkLst>
        </pc:spChg>
        <pc:spChg chg="mod">
          <ac:chgData name="Leandro Prado (Piá)" userId="051c760b-9769-4f0f-9828-09197ff28b7c" providerId="ADAL" clId="{DAEF0B65-5540-4E0A-A1AC-C8FAF7925F8F}" dt="2024-09-05T16:31:29.481" v="2125" actId="14100"/>
          <ac:spMkLst>
            <pc:docMk/>
            <pc:sldMk cId="0" sldId="266"/>
            <ac:spMk id="385" creationId="{00000000-0000-0000-0000-000000000000}"/>
          </ac:spMkLst>
        </pc:spChg>
      </pc:sldChg>
      <pc:sldChg chg="modSp mod">
        <pc:chgData name="Leandro Prado (Piá)" userId="051c760b-9769-4f0f-9828-09197ff28b7c" providerId="ADAL" clId="{DAEF0B65-5540-4E0A-A1AC-C8FAF7925F8F}" dt="2024-09-09T11:19:34.721" v="2404" actId="6549"/>
        <pc:sldMkLst>
          <pc:docMk/>
          <pc:sldMk cId="0" sldId="267"/>
        </pc:sldMkLst>
        <pc:spChg chg="mod">
          <ac:chgData name="Leandro Prado (Piá)" userId="051c760b-9769-4f0f-9828-09197ff28b7c" providerId="ADAL" clId="{DAEF0B65-5540-4E0A-A1AC-C8FAF7925F8F}" dt="2024-09-09T11:16:30.170" v="2299" actId="14100"/>
          <ac:spMkLst>
            <pc:docMk/>
            <pc:sldMk cId="0" sldId="267"/>
            <ac:spMk id="395" creationId="{00000000-0000-0000-0000-000000000000}"/>
          </ac:spMkLst>
        </pc:spChg>
        <pc:spChg chg="mod">
          <ac:chgData name="Leandro Prado (Piá)" userId="051c760b-9769-4f0f-9828-09197ff28b7c" providerId="ADAL" clId="{DAEF0B65-5540-4E0A-A1AC-C8FAF7925F8F}" dt="2024-09-09T11:19:34.721" v="2404" actId="6549"/>
          <ac:spMkLst>
            <pc:docMk/>
            <pc:sldMk cId="0" sldId="267"/>
            <ac:spMk id="396" creationId="{00000000-0000-0000-0000-000000000000}"/>
          </ac:spMkLst>
        </pc:spChg>
        <pc:picChg chg="mod">
          <ac:chgData name="Leandro Prado (Piá)" userId="051c760b-9769-4f0f-9828-09197ff28b7c" providerId="ADAL" clId="{DAEF0B65-5540-4E0A-A1AC-C8FAF7925F8F}" dt="2024-09-09T11:16:33.408" v="2300" actId="1076"/>
          <ac:picMkLst>
            <pc:docMk/>
            <pc:sldMk cId="0" sldId="267"/>
            <ac:picMk id="397" creationId="{00000000-0000-0000-0000-000000000000}"/>
          </ac:picMkLst>
        </pc:picChg>
      </pc:sldChg>
      <pc:sldChg chg="addSp modSp mod">
        <pc:chgData name="Leandro Prado (Piá)" userId="051c760b-9769-4f0f-9828-09197ff28b7c" providerId="ADAL" clId="{DAEF0B65-5540-4E0A-A1AC-C8FAF7925F8F}" dt="2024-09-09T11:23:55.388" v="2524" actId="6549"/>
        <pc:sldMkLst>
          <pc:docMk/>
          <pc:sldMk cId="0" sldId="268"/>
        </pc:sldMkLst>
        <pc:spChg chg="add mod">
          <ac:chgData name="Leandro Prado (Piá)" userId="051c760b-9769-4f0f-9828-09197ff28b7c" providerId="ADAL" clId="{DAEF0B65-5540-4E0A-A1AC-C8FAF7925F8F}" dt="2024-09-09T11:23:55.388" v="2524" actId="6549"/>
          <ac:spMkLst>
            <pc:docMk/>
            <pc:sldMk cId="0" sldId="268"/>
            <ac:spMk id="2" creationId="{0091C88B-576C-F456-3A75-8D3386AE1DBB}"/>
          </ac:spMkLst>
        </pc:spChg>
        <pc:spChg chg="mod">
          <ac:chgData name="Leandro Prado (Piá)" userId="051c760b-9769-4f0f-9828-09197ff28b7c" providerId="ADAL" clId="{DAEF0B65-5540-4E0A-A1AC-C8FAF7925F8F}" dt="2024-09-09T11:20:31.863" v="2430" actId="6549"/>
          <ac:spMkLst>
            <pc:docMk/>
            <pc:sldMk cId="0" sldId="268"/>
            <ac:spMk id="403" creationId="{00000000-0000-0000-0000-000000000000}"/>
          </ac:spMkLst>
        </pc:spChg>
        <pc:spChg chg="mod">
          <ac:chgData name="Leandro Prado (Piá)" userId="051c760b-9769-4f0f-9828-09197ff28b7c" providerId="ADAL" clId="{DAEF0B65-5540-4E0A-A1AC-C8FAF7925F8F}" dt="2024-09-09T11:21:59.357" v="2512" actId="14100"/>
          <ac:spMkLst>
            <pc:docMk/>
            <pc:sldMk cId="0" sldId="268"/>
            <ac:spMk id="404" creationId="{00000000-0000-0000-0000-000000000000}"/>
          </ac:spMkLst>
        </pc:spChg>
      </pc:sldChg>
      <pc:sldChg chg="addSp delSp modSp mod">
        <pc:chgData name="Leandro Prado (Piá)" userId="051c760b-9769-4f0f-9828-09197ff28b7c" providerId="ADAL" clId="{DAEF0B65-5540-4E0A-A1AC-C8FAF7925F8F}" dt="2024-09-05T11:53:09.744" v="1665" actId="20577"/>
        <pc:sldMkLst>
          <pc:docMk/>
          <pc:sldMk cId="0" sldId="269"/>
        </pc:sldMkLst>
        <pc:spChg chg="add mod">
          <ac:chgData name="Leandro Prado (Piá)" userId="051c760b-9769-4f0f-9828-09197ff28b7c" providerId="ADAL" clId="{DAEF0B65-5540-4E0A-A1AC-C8FAF7925F8F}" dt="2024-09-04T18:00:31.682" v="988" actId="1076"/>
          <ac:spMkLst>
            <pc:docMk/>
            <pc:sldMk cId="0" sldId="269"/>
            <ac:spMk id="2" creationId="{575A506A-D484-864D-8756-1DBC690D0258}"/>
          </ac:spMkLst>
        </pc:spChg>
        <pc:spChg chg="mod">
          <ac:chgData name="Leandro Prado (Piá)" userId="051c760b-9769-4f0f-9828-09197ff28b7c" providerId="ADAL" clId="{DAEF0B65-5540-4E0A-A1AC-C8FAF7925F8F}" dt="2024-09-04T18:02:01.948" v="996" actId="20577"/>
          <ac:spMkLst>
            <pc:docMk/>
            <pc:sldMk cId="0" sldId="269"/>
            <ac:spMk id="3136" creationId="{00000000-0000-0000-0000-000000000000}"/>
          </ac:spMkLst>
        </pc:spChg>
        <pc:spChg chg="mod">
          <ac:chgData name="Leandro Prado (Piá)" userId="051c760b-9769-4f0f-9828-09197ff28b7c" providerId="ADAL" clId="{DAEF0B65-5540-4E0A-A1AC-C8FAF7925F8F}" dt="2024-09-04T18:02:11.738" v="1011" actId="20577"/>
          <ac:spMkLst>
            <pc:docMk/>
            <pc:sldMk cId="0" sldId="269"/>
            <ac:spMk id="3137" creationId="{00000000-0000-0000-0000-000000000000}"/>
          </ac:spMkLst>
        </pc:spChg>
        <pc:spChg chg="mod">
          <ac:chgData name="Leandro Prado (Piá)" userId="051c760b-9769-4f0f-9828-09197ff28b7c" providerId="ADAL" clId="{DAEF0B65-5540-4E0A-A1AC-C8FAF7925F8F}" dt="2024-09-04T18:02:19.939" v="1024" actId="20577"/>
          <ac:spMkLst>
            <pc:docMk/>
            <pc:sldMk cId="0" sldId="269"/>
            <ac:spMk id="3138" creationId="{00000000-0000-0000-0000-000000000000}"/>
          </ac:spMkLst>
        </pc:spChg>
        <pc:spChg chg="mod">
          <ac:chgData name="Leandro Prado (Piá)" userId="051c760b-9769-4f0f-9828-09197ff28b7c" providerId="ADAL" clId="{DAEF0B65-5540-4E0A-A1AC-C8FAF7925F8F}" dt="2024-09-04T18:03:02.692" v="1032" actId="20577"/>
          <ac:spMkLst>
            <pc:docMk/>
            <pc:sldMk cId="0" sldId="269"/>
            <ac:spMk id="3139" creationId="{00000000-0000-0000-0000-000000000000}"/>
          </ac:spMkLst>
        </pc:spChg>
        <pc:spChg chg="mod">
          <ac:chgData name="Leandro Prado (Piá)" userId="051c760b-9769-4f0f-9828-09197ff28b7c" providerId="ADAL" clId="{DAEF0B65-5540-4E0A-A1AC-C8FAF7925F8F}" dt="2024-09-05T11:53:09.744" v="1665" actId="20577"/>
          <ac:spMkLst>
            <pc:docMk/>
            <pc:sldMk cId="0" sldId="269"/>
            <ac:spMk id="3140" creationId="{00000000-0000-0000-0000-000000000000}"/>
          </ac:spMkLst>
        </pc:spChg>
        <pc:picChg chg="del mod">
          <ac:chgData name="Leandro Prado (Piá)" userId="051c760b-9769-4f0f-9828-09197ff28b7c" providerId="ADAL" clId="{DAEF0B65-5540-4E0A-A1AC-C8FAF7925F8F}" dt="2024-09-04T18:00:05.732" v="945" actId="478"/>
          <ac:picMkLst>
            <pc:docMk/>
            <pc:sldMk cId="0" sldId="269"/>
            <ac:picMk id="3104" creationId="{00000000-0000-0000-0000-000000000000}"/>
          </ac:picMkLst>
        </pc:picChg>
      </pc:sldChg>
      <pc:sldChg chg="addSp delSp modSp mod">
        <pc:chgData name="Leandro Prado (Piá)" userId="051c760b-9769-4f0f-9828-09197ff28b7c" providerId="ADAL" clId="{DAEF0B65-5540-4E0A-A1AC-C8FAF7925F8F}" dt="2024-09-05T11:50:49.205" v="1620" actId="1076"/>
        <pc:sldMkLst>
          <pc:docMk/>
          <pc:sldMk cId="0" sldId="270"/>
        </pc:sldMkLst>
        <pc:spChg chg="add del mod">
          <ac:chgData name="Leandro Prado (Piá)" userId="051c760b-9769-4f0f-9828-09197ff28b7c" providerId="ADAL" clId="{DAEF0B65-5540-4E0A-A1AC-C8FAF7925F8F}" dt="2024-09-05T11:48:52.414" v="1582" actId="478"/>
          <ac:spMkLst>
            <pc:docMk/>
            <pc:sldMk cId="0" sldId="270"/>
            <ac:spMk id="2" creationId="{B6AE1748-7C23-8D29-0CF3-275A343A9E46}"/>
          </ac:spMkLst>
        </pc:spChg>
        <pc:spChg chg="add mod">
          <ac:chgData name="Leandro Prado (Piá)" userId="051c760b-9769-4f0f-9828-09197ff28b7c" providerId="ADAL" clId="{DAEF0B65-5540-4E0A-A1AC-C8FAF7925F8F}" dt="2024-09-05T11:50:49.205" v="1620" actId="1076"/>
          <ac:spMkLst>
            <pc:docMk/>
            <pc:sldMk cId="0" sldId="270"/>
            <ac:spMk id="3" creationId="{68CADDC3-B4FA-A59E-26C2-D76526B37FB6}"/>
          </ac:spMkLst>
        </pc:spChg>
        <pc:picChg chg="del mod">
          <ac:chgData name="Leandro Prado (Piá)" userId="051c760b-9769-4f0f-9828-09197ff28b7c" providerId="ADAL" clId="{DAEF0B65-5540-4E0A-A1AC-C8FAF7925F8F}" dt="2024-09-05T11:50:39.694" v="1618" actId="478"/>
          <ac:picMkLst>
            <pc:docMk/>
            <pc:sldMk cId="0" sldId="270"/>
            <ac:picMk id="3153" creationId="{00000000-0000-0000-0000-000000000000}"/>
          </ac:picMkLst>
        </pc:picChg>
      </pc:sldChg>
      <pc:sldChg chg="modSp mod">
        <pc:chgData name="Leandro Prado (Piá)" userId="051c760b-9769-4f0f-9828-09197ff28b7c" providerId="ADAL" clId="{DAEF0B65-5540-4E0A-A1AC-C8FAF7925F8F}" dt="2024-09-05T11:52:46.965" v="1655" actId="6549"/>
        <pc:sldMkLst>
          <pc:docMk/>
          <pc:sldMk cId="0" sldId="276"/>
        </pc:sldMkLst>
        <pc:spChg chg="mod">
          <ac:chgData name="Leandro Prado (Piá)" userId="051c760b-9769-4f0f-9828-09197ff28b7c" providerId="ADAL" clId="{DAEF0B65-5540-4E0A-A1AC-C8FAF7925F8F}" dt="2024-09-04T19:20:43.809" v="1108" actId="404"/>
          <ac:spMkLst>
            <pc:docMk/>
            <pc:sldMk cId="0" sldId="276"/>
            <ac:spMk id="3247" creationId="{00000000-0000-0000-0000-000000000000}"/>
          </ac:spMkLst>
        </pc:spChg>
        <pc:spChg chg="mod">
          <ac:chgData name="Leandro Prado (Piá)" userId="051c760b-9769-4f0f-9828-09197ff28b7c" providerId="ADAL" clId="{DAEF0B65-5540-4E0A-A1AC-C8FAF7925F8F}" dt="2024-09-05T11:52:46.965" v="1655" actId="6549"/>
          <ac:spMkLst>
            <pc:docMk/>
            <pc:sldMk cId="0" sldId="276"/>
            <ac:spMk id="3248" creationId="{00000000-0000-0000-0000-000000000000}"/>
          </ac:spMkLst>
        </pc:spChg>
        <pc:spChg chg="mod">
          <ac:chgData name="Leandro Prado (Piá)" userId="051c760b-9769-4f0f-9828-09197ff28b7c" providerId="ADAL" clId="{DAEF0B65-5540-4E0A-A1AC-C8FAF7925F8F}" dt="2024-09-04T19:43:01.838" v="1507" actId="20577"/>
          <ac:spMkLst>
            <pc:docMk/>
            <pc:sldMk cId="0" sldId="276"/>
            <ac:spMk id="3250" creationId="{00000000-0000-0000-0000-000000000000}"/>
          </ac:spMkLst>
        </pc:spChg>
        <pc:spChg chg="mod">
          <ac:chgData name="Leandro Prado (Piá)" userId="051c760b-9769-4f0f-9828-09197ff28b7c" providerId="ADAL" clId="{DAEF0B65-5540-4E0A-A1AC-C8FAF7925F8F}" dt="2024-09-04T19:44:53.697" v="1579" actId="20577"/>
          <ac:spMkLst>
            <pc:docMk/>
            <pc:sldMk cId="0" sldId="276"/>
            <ac:spMk id="3254" creationId="{00000000-0000-0000-0000-000000000000}"/>
          </ac:spMkLst>
        </pc:spChg>
        <pc:spChg chg="mod">
          <ac:chgData name="Leandro Prado (Piá)" userId="051c760b-9769-4f0f-9828-09197ff28b7c" providerId="ADAL" clId="{DAEF0B65-5540-4E0A-A1AC-C8FAF7925F8F}" dt="2024-09-04T19:42:47.586" v="1484" actId="1037"/>
          <ac:spMkLst>
            <pc:docMk/>
            <pc:sldMk cId="0" sldId="276"/>
            <ac:spMk id="3255" creationId="{00000000-0000-0000-0000-000000000000}"/>
          </ac:spMkLst>
        </pc:spChg>
        <pc:grpChg chg="mod">
          <ac:chgData name="Leandro Prado (Piá)" userId="051c760b-9769-4f0f-9828-09197ff28b7c" providerId="ADAL" clId="{DAEF0B65-5540-4E0A-A1AC-C8FAF7925F8F}" dt="2024-09-04T19:42:47.586" v="1484" actId="1037"/>
          <ac:grpSpMkLst>
            <pc:docMk/>
            <pc:sldMk cId="0" sldId="276"/>
            <ac:grpSpMk id="3251" creationId="{00000000-0000-0000-0000-000000000000}"/>
          </ac:grpSpMkLst>
        </pc:grpChg>
        <pc:grpChg chg="mod">
          <ac:chgData name="Leandro Prado (Piá)" userId="051c760b-9769-4f0f-9828-09197ff28b7c" providerId="ADAL" clId="{DAEF0B65-5540-4E0A-A1AC-C8FAF7925F8F}" dt="2024-09-04T19:42:47.586" v="1484" actId="1037"/>
          <ac:grpSpMkLst>
            <pc:docMk/>
            <pc:sldMk cId="0" sldId="276"/>
            <ac:grpSpMk id="3256" creationId="{00000000-0000-0000-0000-000000000000}"/>
          </ac:grpSpMkLst>
        </pc:grpChg>
        <pc:picChg chg="mod">
          <ac:chgData name="Leandro Prado (Piá)" userId="051c760b-9769-4f0f-9828-09197ff28b7c" providerId="ADAL" clId="{DAEF0B65-5540-4E0A-A1AC-C8FAF7925F8F}" dt="2024-09-04T19:42:53.822" v="1504" actId="1038"/>
          <ac:picMkLst>
            <pc:docMk/>
            <pc:sldMk cId="0" sldId="276"/>
            <ac:picMk id="3259" creationId="{00000000-0000-0000-0000-000000000000}"/>
          </ac:picMkLst>
        </pc:picChg>
      </pc:sldChg>
      <pc:sldChg chg="modSp mod">
        <pc:chgData name="Leandro Prado (Piá)" userId="051c760b-9769-4f0f-9828-09197ff28b7c" providerId="ADAL" clId="{DAEF0B65-5540-4E0A-A1AC-C8FAF7925F8F}" dt="2024-09-04T19:33:55.233" v="1384" actId="20577"/>
        <pc:sldMkLst>
          <pc:docMk/>
          <pc:sldMk cId="0" sldId="277"/>
        </pc:sldMkLst>
        <pc:spChg chg="mod">
          <ac:chgData name="Leandro Prado (Piá)" userId="051c760b-9769-4f0f-9828-09197ff28b7c" providerId="ADAL" clId="{DAEF0B65-5540-4E0A-A1AC-C8FAF7925F8F}" dt="2024-09-04T19:29:07.763" v="1254" actId="14100"/>
          <ac:spMkLst>
            <pc:docMk/>
            <pc:sldMk cId="0" sldId="277"/>
            <ac:spMk id="3264" creationId="{00000000-0000-0000-0000-000000000000}"/>
          </ac:spMkLst>
        </pc:spChg>
        <pc:spChg chg="mod">
          <ac:chgData name="Leandro Prado (Piá)" userId="051c760b-9769-4f0f-9828-09197ff28b7c" providerId="ADAL" clId="{DAEF0B65-5540-4E0A-A1AC-C8FAF7925F8F}" dt="2024-09-04T19:31:05.487" v="1323" actId="20577"/>
          <ac:spMkLst>
            <pc:docMk/>
            <pc:sldMk cId="0" sldId="277"/>
            <ac:spMk id="3265" creationId="{00000000-0000-0000-0000-000000000000}"/>
          </ac:spMkLst>
        </pc:spChg>
        <pc:spChg chg="mod">
          <ac:chgData name="Leandro Prado (Piá)" userId="051c760b-9769-4f0f-9828-09197ff28b7c" providerId="ADAL" clId="{DAEF0B65-5540-4E0A-A1AC-C8FAF7925F8F}" dt="2024-09-04T19:33:55.233" v="1384" actId="20577"/>
          <ac:spMkLst>
            <pc:docMk/>
            <pc:sldMk cId="0" sldId="277"/>
            <ac:spMk id="3267" creationId="{00000000-0000-0000-0000-000000000000}"/>
          </ac:spMkLst>
        </pc:spChg>
      </pc:sldChg>
      <pc:sldChg chg="modSp mod ord modShow">
        <pc:chgData name="Leandro Prado (Piá)" userId="051c760b-9769-4f0f-9828-09197ff28b7c" providerId="ADAL" clId="{DAEF0B65-5540-4E0A-A1AC-C8FAF7925F8F}" dt="2024-09-09T17:13:03.480" v="4073" actId="729"/>
        <pc:sldMkLst>
          <pc:docMk/>
          <pc:sldMk cId="0" sldId="282"/>
        </pc:sldMkLst>
        <pc:spChg chg="mod">
          <ac:chgData name="Leandro Prado (Piá)" userId="051c760b-9769-4f0f-9828-09197ff28b7c" providerId="ADAL" clId="{DAEF0B65-5540-4E0A-A1AC-C8FAF7925F8F}" dt="2024-09-04T17:57:05.248" v="900" actId="255"/>
          <ac:spMkLst>
            <pc:docMk/>
            <pc:sldMk cId="0" sldId="282"/>
            <ac:spMk id="3363" creationId="{00000000-0000-0000-0000-000000000000}"/>
          </ac:spMkLst>
        </pc:spChg>
        <pc:spChg chg="mod">
          <ac:chgData name="Leandro Prado (Piá)" userId="051c760b-9769-4f0f-9828-09197ff28b7c" providerId="ADAL" clId="{DAEF0B65-5540-4E0A-A1AC-C8FAF7925F8F}" dt="2024-09-04T17:57:23.690" v="912" actId="255"/>
          <ac:spMkLst>
            <pc:docMk/>
            <pc:sldMk cId="0" sldId="282"/>
            <ac:spMk id="3364" creationId="{00000000-0000-0000-0000-000000000000}"/>
          </ac:spMkLst>
        </pc:spChg>
        <pc:spChg chg="mod">
          <ac:chgData name="Leandro Prado (Piá)" userId="051c760b-9769-4f0f-9828-09197ff28b7c" providerId="ADAL" clId="{DAEF0B65-5540-4E0A-A1AC-C8FAF7925F8F}" dt="2024-09-04T17:57:09.538" v="901" actId="255"/>
          <ac:spMkLst>
            <pc:docMk/>
            <pc:sldMk cId="0" sldId="282"/>
            <ac:spMk id="3366" creationId="{00000000-0000-0000-0000-000000000000}"/>
          </ac:spMkLst>
        </pc:spChg>
        <pc:spChg chg="mod">
          <ac:chgData name="Leandro Prado (Piá)" userId="051c760b-9769-4f0f-9828-09197ff28b7c" providerId="ADAL" clId="{DAEF0B65-5540-4E0A-A1AC-C8FAF7925F8F}" dt="2024-09-09T17:12:56.296" v="4071" actId="6549"/>
          <ac:spMkLst>
            <pc:docMk/>
            <pc:sldMk cId="0" sldId="282"/>
            <ac:spMk id="3376" creationId="{00000000-0000-0000-0000-000000000000}"/>
          </ac:spMkLst>
        </pc:spChg>
      </pc:sldChg>
      <pc:sldChg chg="del">
        <pc:chgData name="Leandro Prado (Piá)" userId="051c760b-9769-4f0f-9828-09197ff28b7c" providerId="ADAL" clId="{DAEF0B65-5540-4E0A-A1AC-C8FAF7925F8F}" dt="2024-09-04T19:39:57.912" v="1385" actId="47"/>
        <pc:sldMkLst>
          <pc:docMk/>
          <pc:sldMk cId="0" sldId="284"/>
        </pc:sldMkLst>
      </pc:sldChg>
      <pc:sldChg chg="modSp mod">
        <pc:chgData name="Leandro Prado (Piá)" userId="051c760b-9769-4f0f-9828-09197ff28b7c" providerId="ADAL" clId="{DAEF0B65-5540-4E0A-A1AC-C8FAF7925F8F}" dt="2024-09-05T11:56:59.192" v="1696" actId="6549"/>
        <pc:sldMkLst>
          <pc:docMk/>
          <pc:sldMk cId="0" sldId="285"/>
        </pc:sldMkLst>
        <pc:spChg chg="mod">
          <ac:chgData name="Leandro Prado (Piá)" userId="051c760b-9769-4f0f-9828-09197ff28b7c" providerId="ADAL" clId="{DAEF0B65-5540-4E0A-A1AC-C8FAF7925F8F}" dt="2024-09-05T11:54:32.790" v="1690" actId="6549"/>
          <ac:spMkLst>
            <pc:docMk/>
            <pc:sldMk cId="0" sldId="285"/>
            <ac:spMk id="362" creationId="{00000000-0000-0000-0000-000000000000}"/>
          </ac:spMkLst>
        </pc:spChg>
        <pc:spChg chg="mod">
          <ac:chgData name="Leandro Prado (Piá)" userId="051c760b-9769-4f0f-9828-09197ff28b7c" providerId="ADAL" clId="{DAEF0B65-5540-4E0A-A1AC-C8FAF7925F8F}" dt="2024-09-05T11:56:59.192" v="1696" actId="6549"/>
          <ac:spMkLst>
            <pc:docMk/>
            <pc:sldMk cId="0" sldId="285"/>
            <ac:spMk id="363" creationId="{00000000-0000-0000-0000-000000000000}"/>
          </ac:spMkLst>
        </pc:spChg>
      </pc:sldChg>
      <pc:sldChg chg="modSp mod">
        <pc:chgData name="Leandro Prado (Piá)" userId="051c760b-9769-4f0f-9828-09197ff28b7c" providerId="ADAL" clId="{DAEF0B65-5540-4E0A-A1AC-C8FAF7925F8F}" dt="2024-09-05T11:59:31.907" v="2006" actId="6549"/>
        <pc:sldMkLst>
          <pc:docMk/>
          <pc:sldMk cId="0" sldId="286"/>
        </pc:sldMkLst>
        <pc:spChg chg="mod">
          <ac:chgData name="Leandro Prado (Piá)" userId="051c760b-9769-4f0f-9828-09197ff28b7c" providerId="ADAL" clId="{DAEF0B65-5540-4E0A-A1AC-C8FAF7925F8F}" dt="2024-09-05T11:58:36.249" v="1733" actId="6549"/>
          <ac:spMkLst>
            <pc:docMk/>
            <pc:sldMk cId="0" sldId="286"/>
            <ac:spMk id="368" creationId="{00000000-0000-0000-0000-000000000000}"/>
          </ac:spMkLst>
        </pc:spChg>
        <pc:spChg chg="mod">
          <ac:chgData name="Leandro Prado (Piá)" userId="051c760b-9769-4f0f-9828-09197ff28b7c" providerId="ADAL" clId="{DAEF0B65-5540-4E0A-A1AC-C8FAF7925F8F}" dt="2024-09-05T11:59:31.907" v="2006" actId="6549"/>
          <ac:spMkLst>
            <pc:docMk/>
            <pc:sldMk cId="0" sldId="286"/>
            <ac:spMk id="369" creationId="{00000000-0000-0000-0000-000000000000}"/>
          </ac:spMkLst>
        </pc:spChg>
      </pc:sldChg>
      <pc:sldChg chg="modSp mod">
        <pc:chgData name="Leandro Prado (Piá)" userId="051c760b-9769-4f0f-9828-09197ff28b7c" providerId="ADAL" clId="{DAEF0B65-5540-4E0A-A1AC-C8FAF7925F8F}" dt="2024-09-09T11:25:56.540" v="2575" actId="14100"/>
        <pc:sldMkLst>
          <pc:docMk/>
          <pc:sldMk cId="0" sldId="287"/>
        </pc:sldMkLst>
        <pc:spChg chg="mod">
          <ac:chgData name="Leandro Prado (Piá)" userId="051c760b-9769-4f0f-9828-09197ff28b7c" providerId="ADAL" clId="{DAEF0B65-5540-4E0A-A1AC-C8FAF7925F8F}" dt="2024-09-09T11:20:41.621" v="2454" actId="6549"/>
          <ac:spMkLst>
            <pc:docMk/>
            <pc:sldMk cId="0" sldId="287"/>
            <ac:spMk id="411" creationId="{00000000-0000-0000-0000-000000000000}"/>
          </ac:spMkLst>
        </pc:spChg>
        <pc:spChg chg="mod">
          <ac:chgData name="Leandro Prado (Piá)" userId="051c760b-9769-4f0f-9828-09197ff28b7c" providerId="ADAL" clId="{DAEF0B65-5540-4E0A-A1AC-C8FAF7925F8F}" dt="2024-09-09T11:25:40.287" v="2572" actId="6549"/>
          <ac:spMkLst>
            <pc:docMk/>
            <pc:sldMk cId="0" sldId="287"/>
            <ac:spMk id="412" creationId="{00000000-0000-0000-0000-000000000000}"/>
          </ac:spMkLst>
        </pc:spChg>
        <pc:picChg chg="mod">
          <ac:chgData name="Leandro Prado (Piá)" userId="051c760b-9769-4f0f-9828-09197ff28b7c" providerId="ADAL" clId="{DAEF0B65-5540-4E0A-A1AC-C8FAF7925F8F}" dt="2024-09-09T11:25:56.540" v="2575" actId="14100"/>
          <ac:picMkLst>
            <pc:docMk/>
            <pc:sldMk cId="0" sldId="287"/>
            <ac:picMk id="413" creationId="{00000000-0000-0000-0000-000000000000}"/>
          </ac:picMkLst>
        </pc:picChg>
      </pc:sldChg>
      <pc:sldChg chg="modSp mod">
        <pc:chgData name="Leandro Prado (Piá)" userId="051c760b-9769-4f0f-9828-09197ff28b7c" providerId="ADAL" clId="{DAEF0B65-5540-4E0A-A1AC-C8FAF7925F8F}" dt="2024-09-09T11:30:26.171" v="2692" actId="20577"/>
        <pc:sldMkLst>
          <pc:docMk/>
          <pc:sldMk cId="0" sldId="288"/>
        </pc:sldMkLst>
        <pc:spChg chg="mod">
          <ac:chgData name="Leandro Prado (Piá)" userId="051c760b-9769-4f0f-9828-09197ff28b7c" providerId="ADAL" clId="{DAEF0B65-5540-4E0A-A1AC-C8FAF7925F8F}" dt="2024-09-09T11:26:28.585" v="2602" actId="6549"/>
          <ac:spMkLst>
            <pc:docMk/>
            <pc:sldMk cId="0" sldId="288"/>
            <ac:spMk id="419" creationId="{00000000-0000-0000-0000-000000000000}"/>
          </ac:spMkLst>
        </pc:spChg>
        <pc:spChg chg="mod">
          <ac:chgData name="Leandro Prado (Piá)" userId="051c760b-9769-4f0f-9828-09197ff28b7c" providerId="ADAL" clId="{DAEF0B65-5540-4E0A-A1AC-C8FAF7925F8F}" dt="2024-09-09T11:30:26.171" v="2692" actId="20577"/>
          <ac:spMkLst>
            <pc:docMk/>
            <pc:sldMk cId="0" sldId="288"/>
            <ac:spMk id="420" creationId="{00000000-0000-0000-0000-000000000000}"/>
          </ac:spMkLst>
        </pc:spChg>
        <pc:spChg chg="mod">
          <ac:chgData name="Leandro Prado (Piá)" userId="051c760b-9769-4f0f-9828-09197ff28b7c" providerId="ADAL" clId="{DAEF0B65-5540-4E0A-A1AC-C8FAF7925F8F}" dt="2024-09-09T11:26:05.961" v="2577" actId="1076"/>
          <ac:spMkLst>
            <pc:docMk/>
            <pc:sldMk cId="0" sldId="288"/>
            <ac:spMk id="422" creationId="{00000000-0000-0000-0000-000000000000}"/>
          </ac:spMkLst>
        </pc:spChg>
        <pc:picChg chg="mod">
          <ac:chgData name="Leandro Prado (Piá)" userId="051c760b-9769-4f0f-9828-09197ff28b7c" providerId="ADAL" clId="{DAEF0B65-5540-4E0A-A1AC-C8FAF7925F8F}" dt="2024-09-09T11:26:08.942" v="2578" actId="1076"/>
          <ac:picMkLst>
            <pc:docMk/>
            <pc:sldMk cId="0" sldId="288"/>
            <ac:picMk id="421" creationId="{00000000-0000-0000-0000-000000000000}"/>
          </ac:picMkLst>
        </pc:picChg>
      </pc:sldChg>
      <pc:sldChg chg="modSp mod">
        <pc:chgData name="Leandro Prado (Piá)" userId="051c760b-9769-4f0f-9828-09197ff28b7c" providerId="ADAL" clId="{DAEF0B65-5540-4E0A-A1AC-C8FAF7925F8F}" dt="2024-09-09T15:06:33.565" v="4012" actId="6549"/>
        <pc:sldMkLst>
          <pc:docMk/>
          <pc:sldMk cId="0" sldId="289"/>
        </pc:sldMkLst>
        <pc:spChg chg="mod">
          <ac:chgData name="Leandro Prado (Piá)" userId="051c760b-9769-4f0f-9828-09197ff28b7c" providerId="ADAL" clId="{DAEF0B65-5540-4E0A-A1AC-C8FAF7925F8F}" dt="2024-09-09T11:32:13.224" v="2724" actId="20577"/>
          <ac:spMkLst>
            <pc:docMk/>
            <pc:sldMk cId="0" sldId="289"/>
            <ac:spMk id="478" creationId="{00000000-0000-0000-0000-000000000000}"/>
          </ac:spMkLst>
        </pc:spChg>
        <pc:spChg chg="mod">
          <ac:chgData name="Leandro Prado (Piá)" userId="051c760b-9769-4f0f-9828-09197ff28b7c" providerId="ADAL" clId="{DAEF0B65-5540-4E0A-A1AC-C8FAF7925F8F}" dt="2024-09-09T15:06:33.565" v="4012" actId="6549"/>
          <ac:spMkLst>
            <pc:docMk/>
            <pc:sldMk cId="0" sldId="289"/>
            <ac:spMk id="479" creationId="{00000000-0000-0000-0000-000000000000}"/>
          </ac:spMkLst>
        </pc:spChg>
        <pc:picChg chg="mod">
          <ac:chgData name="Leandro Prado (Piá)" userId="051c760b-9769-4f0f-9828-09197ff28b7c" providerId="ADAL" clId="{DAEF0B65-5540-4E0A-A1AC-C8FAF7925F8F}" dt="2024-09-09T11:40:13.709" v="3218" actId="1076"/>
          <ac:picMkLst>
            <pc:docMk/>
            <pc:sldMk cId="0" sldId="289"/>
            <ac:picMk id="481" creationId="{00000000-0000-0000-0000-000000000000}"/>
          </ac:picMkLst>
        </pc:picChg>
      </pc:sldChg>
      <pc:sldChg chg="modSp mod">
        <pc:chgData name="Leandro Prado (Piá)" userId="051c760b-9769-4f0f-9828-09197ff28b7c" providerId="ADAL" clId="{DAEF0B65-5540-4E0A-A1AC-C8FAF7925F8F}" dt="2024-09-09T11:47:21.330" v="3445" actId="6549"/>
        <pc:sldMkLst>
          <pc:docMk/>
          <pc:sldMk cId="0" sldId="290"/>
        </pc:sldMkLst>
        <pc:spChg chg="mod">
          <ac:chgData name="Leandro Prado (Piá)" userId="051c760b-9769-4f0f-9828-09197ff28b7c" providerId="ADAL" clId="{DAEF0B65-5540-4E0A-A1AC-C8FAF7925F8F}" dt="2024-09-09T11:43:02.113" v="3353" actId="6549"/>
          <ac:spMkLst>
            <pc:docMk/>
            <pc:sldMk cId="0" sldId="290"/>
            <ac:spMk id="519" creationId="{00000000-0000-0000-0000-000000000000}"/>
          </ac:spMkLst>
        </pc:spChg>
        <pc:spChg chg="mod">
          <ac:chgData name="Leandro Prado (Piá)" userId="051c760b-9769-4f0f-9828-09197ff28b7c" providerId="ADAL" clId="{DAEF0B65-5540-4E0A-A1AC-C8FAF7925F8F}" dt="2024-09-09T11:47:21.330" v="3445" actId="6549"/>
          <ac:spMkLst>
            <pc:docMk/>
            <pc:sldMk cId="0" sldId="290"/>
            <ac:spMk id="520" creationId="{00000000-0000-0000-0000-000000000000}"/>
          </ac:spMkLst>
        </pc:spChg>
      </pc:sldChg>
      <pc:sldChg chg="modSp mod">
        <pc:chgData name="Leandro Prado (Piá)" userId="051c760b-9769-4f0f-9828-09197ff28b7c" providerId="ADAL" clId="{DAEF0B65-5540-4E0A-A1AC-C8FAF7925F8F}" dt="2024-09-09T11:52:34.315" v="3725" actId="6549"/>
        <pc:sldMkLst>
          <pc:docMk/>
          <pc:sldMk cId="0" sldId="291"/>
        </pc:sldMkLst>
        <pc:spChg chg="mod">
          <ac:chgData name="Leandro Prado (Piá)" userId="051c760b-9769-4f0f-9828-09197ff28b7c" providerId="ADAL" clId="{DAEF0B65-5540-4E0A-A1AC-C8FAF7925F8F}" dt="2024-09-09T11:49:10.100" v="3453" actId="14100"/>
          <ac:spMkLst>
            <pc:docMk/>
            <pc:sldMk cId="0" sldId="291"/>
            <ac:spMk id="553" creationId="{00000000-0000-0000-0000-000000000000}"/>
          </ac:spMkLst>
        </pc:spChg>
        <pc:spChg chg="mod">
          <ac:chgData name="Leandro Prado (Piá)" userId="051c760b-9769-4f0f-9828-09197ff28b7c" providerId="ADAL" clId="{DAEF0B65-5540-4E0A-A1AC-C8FAF7925F8F}" dt="2024-09-09T11:52:34.315" v="3725" actId="6549"/>
          <ac:spMkLst>
            <pc:docMk/>
            <pc:sldMk cId="0" sldId="291"/>
            <ac:spMk id="554" creationId="{00000000-0000-0000-0000-000000000000}"/>
          </ac:spMkLst>
        </pc:spChg>
      </pc:sldChg>
      <pc:sldChg chg="modSp mod">
        <pc:chgData name="Leandro Prado (Piá)" userId="051c760b-9769-4f0f-9828-09197ff28b7c" providerId="ADAL" clId="{DAEF0B65-5540-4E0A-A1AC-C8FAF7925F8F}" dt="2024-09-09T11:54:41.988" v="3894" actId="20577"/>
        <pc:sldMkLst>
          <pc:docMk/>
          <pc:sldMk cId="0" sldId="292"/>
        </pc:sldMkLst>
        <pc:spChg chg="mod">
          <ac:chgData name="Leandro Prado (Piá)" userId="051c760b-9769-4f0f-9828-09197ff28b7c" providerId="ADAL" clId="{DAEF0B65-5540-4E0A-A1AC-C8FAF7925F8F}" dt="2024-09-09T11:53:02.843" v="3728" actId="14100"/>
          <ac:spMkLst>
            <pc:docMk/>
            <pc:sldMk cId="0" sldId="292"/>
            <ac:spMk id="570" creationId="{00000000-0000-0000-0000-000000000000}"/>
          </ac:spMkLst>
        </pc:spChg>
        <pc:spChg chg="mod">
          <ac:chgData name="Leandro Prado (Piá)" userId="051c760b-9769-4f0f-9828-09197ff28b7c" providerId="ADAL" clId="{DAEF0B65-5540-4E0A-A1AC-C8FAF7925F8F}" dt="2024-09-09T11:54:41.988" v="3894" actId="20577"/>
          <ac:spMkLst>
            <pc:docMk/>
            <pc:sldMk cId="0" sldId="292"/>
            <ac:spMk id="571" creationId="{00000000-0000-0000-0000-000000000000}"/>
          </ac:spMkLst>
        </pc:spChg>
      </pc:sldChg>
      <pc:sldChg chg="modSp mod">
        <pc:chgData name="Leandro Prado (Piá)" userId="051c760b-9769-4f0f-9828-09197ff28b7c" providerId="ADAL" clId="{DAEF0B65-5540-4E0A-A1AC-C8FAF7925F8F}" dt="2024-09-09T11:15:13.438" v="2261" actId="20577"/>
        <pc:sldMkLst>
          <pc:docMk/>
          <pc:sldMk cId="0" sldId="302"/>
        </pc:sldMkLst>
        <pc:spChg chg="mod">
          <ac:chgData name="Leandro Prado (Piá)" userId="051c760b-9769-4f0f-9828-09197ff28b7c" providerId="ADAL" clId="{DAEF0B65-5540-4E0A-A1AC-C8FAF7925F8F}" dt="2024-09-09T11:15:13.438" v="2261" actId="20577"/>
          <ac:spMkLst>
            <pc:docMk/>
            <pc:sldMk cId="0" sldId="302"/>
            <ac:spMk id="702" creationId="{00000000-0000-0000-0000-000000000000}"/>
          </ac:spMkLst>
        </pc:spChg>
      </pc:sldChg>
      <pc:sldChg chg="addSp delSp modSp mod">
        <pc:chgData name="Leandro Prado (Piá)" userId="051c760b-9769-4f0f-9828-09197ff28b7c" providerId="ADAL" clId="{DAEF0B65-5540-4E0A-A1AC-C8FAF7925F8F}" dt="2024-09-09T17:05:39.249" v="4018" actId="1076"/>
        <pc:sldMkLst>
          <pc:docMk/>
          <pc:sldMk cId="511301594" sldId="303"/>
        </pc:sldMkLst>
        <pc:spChg chg="mod">
          <ac:chgData name="Leandro Prado (Piá)" userId="051c760b-9769-4f0f-9828-09197ff28b7c" providerId="ADAL" clId="{DAEF0B65-5540-4E0A-A1AC-C8FAF7925F8F}" dt="2024-09-09T11:56:55.112" v="3953" actId="6549"/>
          <ac:spMkLst>
            <pc:docMk/>
            <pc:sldMk cId="511301594" sldId="303"/>
            <ac:spMk id="2" creationId="{CE73C4AD-6967-92A8-3318-B47DC69A58A1}"/>
          </ac:spMkLst>
        </pc:spChg>
        <pc:spChg chg="add mod">
          <ac:chgData name="Leandro Prado (Piá)" userId="051c760b-9769-4f0f-9828-09197ff28b7c" providerId="ADAL" clId="{DAEF0B65-5540-4E0A-A1AC-C8FAF7925F8F}" dt="2024-09-09T11:56:01.538" v="3929"/>
          <ac:spMkLst>
            <pc:docMk/>
            <pc:sldMk cId="511301594" sldId="303"/>
            <ac:spMk id="3" creationId="{CC8B2002-2D47-A915-09F8-1E37339B66D3}"/>
          </ac:spMkLst>
        </pc:spChg>
        <pc:spChg chg="add mod">
          <ac:chgData name="Leandro Prado (Piá)" userId="051c760b-9769-4f0f-9828-09197ff28b7c" providerId="ADAL" clId="{DAEF0B65-5540-4E0A-A1AC-C8FAF7925F8F}" dt="2024-09-09T11:55:47.441" v="3928"/>
          <ac:spMkLst>
            <pc:docMk/>
            <pc:sldMk cId="511301594" sldId="303"/>
            <ac:spMk id="6" creationId="{AAA76140-D091-427A-61A7-BF543A0B202A}"/>
          </ac:spMkLst>
        </pc:spChg>
        <pc:spChg chg="add mod">
          <ac:chgData name="Leandro Prado (Piá)" userId="051c760b-9769-4f0f-9828-09197ff28b7c" providerId="ADAL" clId="{DAEF0B65-5540-4E0A-A1AC-C8FAF7925F8F}" dt="2024-09-09T11:56:44.512" v="3934" actId="1076"/>
          <ac:spMkLst>
            <pc:docMk/>
            <pc:sldMk cId="511301594" sldId="303"/>
            <ac:spMk id="8" creationId="{55A7B541-E4CB-1481-94E8-6A4D91A8D0B2}"/>
          </ac:spMkLst>
        </pc:spChg>
        <pc:spChg chg="add mod">
          <ac:chgData name="Leandro Prado (Piá)" userId="051c760b-9769-4f0f-9828-09197ff28b7c" providerId="ADAL" clId="{DAEF0B65-5540-4E0A-A1AC-C8FAF7925F8F}" dt="2024-09-09T11:56:07.521" v="3931"/>
          <ac:spMkLst>
            <pc:docMk/>
            <pc:sldMk cId="511301594" sldId="303"/>
            <ac:spMk id="11" creationId="{0C88BAC4-BBDA-84F3-D23D-4369752ED028}"/>
          </ac:spMkLst>
        </pc:spChg>
        <pc:picChg chg="add mod">
          <ac:chgData name="Leandro Prado (Piá)" userId="051c760b-9769-4f0f-9828-09197ff28b7c" providerId="ADAL" clId="{DAEF0B65-5540-4E0A-A1AC-C8FAF7925F8F}" dt="2024-09-09T17:05:39.249" v="4018" actId="1076"/>
          <ac:picMkLst>
            <pc:docMk/>
            <pc:sldMk cId="511301594" sldId="303"/>
            <ac:picMk id="3" creationId="{5360E5B1-86AA-0621-D654-540EA0E7826C}"/>
          </ac:picMkLst>
        </pc:picChg>
        <pc:picChg chg="add mod">
          <ac:chgData name="Leandro Prado (Piá)" userId="051c760b-9769-4f0f-9828-09197ff28b7c" providerId="ADAL" clId="{DAEF0B65-5540-4E0A-A1AC-C8FAF7925F8F}" dt="2024-09-09T11:55:47.441" v="3928"/>
          <ac:picMkLst>
            <pc:docMk/>
            <pc:sldMk cId="511301594" sldId="303"/>
            <ac:picMk id="4" creationId="{751AF8AE-8680-5BF9-4FFE-4695CDBC131C}"/>
          </ac:picMkLst>
        </pc:picChg>
        <pc:picChg chg="add mod">
          <ac:chgData name="Leandro Prado (Piá)" userId="051c760b-9769-4f0f-9828-09197ff28b7c" providerId="ADAL" clId="{DAEF0B65-5540-4E0A-A1AC-C8FAF7925F8F}" dt="2024-09-09T11:55:47.441" v="3928"/>
          <ac:picMkLst>
            <pc:docMk/>
            <pc:sldMk cId="511301594" sldId="303"/>
            <ac:picMk id="5" creationId="{4DC31457-A4B1-3B0A-0DBA-491D7453FCF9}"/>
          </ac:picMkLst>
        </pc:picChg>
        <pc:picChg chg="add">
          <ac:chgData name="Leandro Prado (Piá)" userId="051c760b-9769-4f0f-9828-09197ff28b7c" providerId="ADAL" clId="{DAEF0B65-5540-4E0A-A1AC-C8FAF7925F8F}" dt="2024-09-09T11:56:01.588" v="3930"/>
          <ac:picMkLst>
            <pc:docMk/>
            <pc:sldMk cId="511301594" sldId="303"/>
            <ac:picMk id="7" creationId="{212D3115-0122-561D-1EC2-C1E363E205D0}"/>
          </ac:picMkLst>
        </pc:picChg>
        <pc:picChg chg="add del mod">
          <ac:chgData name="Leandro Prado (Piá)" userId="051c760b-9769-4f0f-9828-09197ff28b7c" providerId="ADAL" clId="{DAEF0B65-5540-4E0A-A1AC-C8FAF7925F8F}" dt="2024-09-09T17:05:32.620" v="4016" actId="478"/>
          <ac:picMkLst>
            <pc:docMk/>
            <pc:sldMk cId="511301594" sldId="303"/>
            <ac:picMk id="9" creationId="{D2C4FFAF-168A-D690-5322-21DEE4E0D9F7}"/>
          </ac:picMkLst>
        </pc:picChg>
        <pc:picChg chg="add mod">
          <ac:chgData name="Leandro Prado (Piá)" userId="051c760b-9769-4f0f-9828-09197ff28b7c" providerId="ADAL" clId="{DAEF0B65-5540-4E0A-A1AC-C8FAF7925F8F}" dt="2024-09-09T11:56:07.521" v="3931"/>
          <ac:picMkLst>
            <pc:docMk/>
            <pc:sldMk cId="511301594" sldId="303"/>
            <ac:picMk id="10" creationId="{1DF5F89C-B243-8512-449A-CE0420621D0D}"/>
          </ac:picMkLst>
        </pc:picChg>
      </pc:sldChg>
      <pc:sldChg chg="delSp modSp add del mod setBg">
        <pc:chgData name="Leandro Prado (Piá)" userId="051c760b-9769-4f0f-9828-09197ff28b7c" providerId="ADAL" clId="{DAEF0B65-5540-4E0A-A1AC-C8FAF7925F8F}" dt="2024-09-09T17:13:00.244" v="4072" actId="47"/>
        <pc:sldMkLst>
          <pc:docMk/>
          <pc:sldMk cId="656553975" sldId="304"/>
        </pc:sldMkLst>
        <pc:spChg chg="mod">
          <ac:chgData name="Leandro Prado (Piá)" userId="051c760b-9769-4f0f-9828-09197ff28b7c" providerId="ADAL" clId="{DAEF0B65-5540-4E0A-A1AC-C8FAF7925F8F}" dt="2024-09-04T17:59:28.276" v="939" actId="1035"/>
          <ac:spMkLst>
            <pc:docMk/>
            <pc:sldMk cId="656553975" sldId="304"/>
            <ac:spMk id="3361"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62"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63"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64"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65"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66"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67"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68"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73"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74"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75" creationId="{00000000-0000-0000-0000-000000000000}"/>
          </ac:spMkLst>
        </pc:spChg>
        <pc:spChg chg="del">
          <ac:chgData name="Leandro Prado (Piá)" userId="051c760b-9769-4f0f-9828-09197ff28b7c" providerId="ADAL" clId="{DAEF0B65-5540-4E0A-A1AC-C8FAF7925F8F}" dt="2024-09-04T17:59:20.946" v="914" actId="478"/>
          <ac:spMkLst>
            <pc:docMk/>
            <pc:sldMk cId="656553975" sldId="304"/>
            <ac:spMk id="3376"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80" creationId="{00000000-0000-0000-0000-000000000000}"/>
          </ac:spMkLst>
        </pc:spChg>
        <pc:spChg chg="mod">
          <ac:chgData name="Leandro Prado (Piá)" userId="051c760b-9769-4f0f-9828-09197ff28b7c" providerId="ADAL" clId="{DAEF0B65-5540-4E0A-A1AC-C8FAF7925F8F}" dt="2024-09-04T17:59:28.276" v="939" actId="1035"/>
          <ac:spMkLst>
            <pc:docMk/>
            <pc:sldMk cId="656553975" sldId="304"/>
            <ac:spMk id="3392" creationId="{00000000-0000-0000-0000-000000000000}"/>
          </ac:spMkLst>
        </pc:spChg>
        <pc:grpChg chg="del mod">
          <ac:chgData name="Leandro Prado (Piá)" userId="051c760b-9769-4f0f-9828-09197ff28b7c" providerId="ADAL" clId="{DAEF0B65-5540-4E0A-A1AC-C8FAF7925F8F}" dt="2024-09-04T17:59:31.846" v="940" actId="478"/>
          <ac:grpSpMkLst>
            <pc:docMk/>
            <pc:sldMk cId="656553975" sldId="304"/>
            <ac:grpSpMk id="3370" creationId="{00000000-0000-0000-0000-000000000000}"/>
          </ac:grpSpMkLst>
        </pc:grpChg>
        <pc:grpChg chg="mod">
          <ac:chgData name="Leandro Prado (Piá)" userId="051c760b-9769-4f0f-9828-09197ff28b7c" providerId="ADAL" clId="{DAEF0B65-5540-4E0A-A1AC-C8FAF7925F8F}" dt="2024-09-04T17:59:28.276" v="939" actId="1035"/>
          <ac:grpSpMkLst>
            <pc:docMk/>
            <pc:sldMk cId="656553975" sldId="304"/>
            <ac:grpSpMk id="3377" creationId="{00000000-0000-0000-0000-000000000000}"/>
          </ac:grpSpMkLst>
        </pc:grpChg>
        <pc:grpChg chg="mod">
          <ac:chgData name="Leandro Prado (Piá)" userId="051c760b-9769-4f0f-9828-09197ff28b7c" providerId="ADAL" clId="{DAEF0B65-5540-4E0A-A1AC-C8FAF7925F8F}" dt="2024-09-04T17:59:28.276" v="939" actId="1035"/>
          <ac:grpSpMkLst>
            <pc:docMk/>
            <pc:sldMk cId="656553975" sldId="304"/>
            <ac:grpSpMk id="3381" creationId="{00000000-0000-0000-0000-000000000000}"/>
          </ac:grpSpMkLst>
        </pc:grpChg>
        <pc:grpChg chg="mod">
          <ac:chgData name="Leandro Prado (Piá)" userId="051c760b-9769-4f0f-9828-09197ff28b7c" providerId="ADAL" clId="{DAEF0B65-5540-4E0A-A1AC-C8FAF7925F8F}" dt="2024-09-04T17:59:28.276" v="939" actId="1035"/>
          <ac:grpSpMkLst>
            <pc:docMk/>
            <pc:sldMk cId="656553975" sldId="304"/>
            <ac:grpSpMk id="3393" creationId="{00000000-0000-0000-0000-000000000000}"/>
          </ac:grpSpMkLst>
        </pc:grpChg>
      </pc:sldChg>
      <pc:sldMasterChg chg="delSldLayout">
        <pc:chgData name="Leandro Prado (Piá)" userId="051c760b-9769-4f0f-9828-09197ff28b7c" providerId="ADAL" clId="{DAEF0B65-5540-4E0A-A1AC-C8FAF7925F8F}" dt="2024-09-04T19:39:57.912" v="1385" actId="47"/>
        <pc:sldMasterMkLst>
          <pc:docMk/>
          <pc:sldMasterMk cId="0" sldId="2147483952"/>
        </pc:sldMasterMkLst>
        <pc:sldLayoutChg chg="del">
          <pc:chgData name="Leandro Prado (Piá)" userId="051c760b-9769-4f0f-9828-09197ff28b7c" providerId="ADAL" clId="{DAEF0B65-5540-4E0A-A1AC-C8FAF7925F8F}" dt="2024-09-04T19:39:57.912" v="1385" actId="47"/>
          <pc:sldLayoutMkLst>
            <pc:docMk/>
            <pc:sldMasterMk cId="0" sldId="2147483952"/>
            <pc:sldLayoutMk cId="0" sldId="21474836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github.com/github/roadmap/issues/772"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google.com/presentation/d/15cDdf6lzKHcASTIco_sQI5M-y4mzdf88U5-OyfnNz7Q/edit#slide=id.g2b3b170e1ed_0_3399"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google.com/presentation/d/15cDdf6lzKHcASTIco_sQI5M-y4mzdf88U5-OyfnNz7Q/edit#slide=id.g2b3b170e1ed_0_3399"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hatica.io/blog/context-switching-killing-developer-productivit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github.blog/2023-06-13-survey-reveals-ais-impact-on-the-developer-experience/#developers-want-more-opportunities-to-upskill-and-drive-impact"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github/roadmap-internal/issues/132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github/releases/issues/3901"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github.com/github/releases/issues/3902"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github/releases/issues/3876"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github/releases/issues/3796"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github/releases/issues/3920"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artner.com/en/newsroom/press-releases/2023-04-24-gartner-survey-finds-the-need-to-improve-developer-experience-is-driving-software-engineering-technology-adopti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queue.acm.org/detail.cfm?id=3595878"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customer-stories?type=enterpris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resources.github.com/forrest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arketplace?category=&amp;query=sort%3Apopularity-desc&amp;type=apps&amp;verification="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cli.github.com/"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5"/>
        <p:cNvGrpSpPr/>
        <p:nvPr/>
      </p:nvGrpSpPr>
      <p:grpSpPr>
        <a:xfrm>
          <a:off x="0" y="0"/>
          <a:ext cx="0" cy="0"/>
          <a:chOff x="0" y="0"/>
          <a:chExt cx="0" cy="0"/>
        </a:xfrm>
      </p:grpSpPr>
      <p:sp>
        <p:nvSpPr>
          <p:cNvPr id="2856" name="Google Shape;2856;g24e04c2f5d4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7" name="Google Shape;2857;g24e04c2f5d4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a:solidFill>
                  <a:srgbClr val="1D1C1D"/>
                </a:solidFill>
                <a:highlight>
                  <a:srgbClr val="FFFFFF"/>
                </a:highlight>
              </a:rPr>
              <a:t>GitHub is the world’s most trusted and adopted AI-powered developer platform, empowering organizations to build, secure, and ship software faster to unlock innovation at scale. The complete platform is backed by Microsoft and home to 100 million developers, offering natively-embedded, enterprise-grade tools like CI/CD and automation, application security testing, collaborative cloud development environments, collaboration tools, and AI making it easy to quickly deliver secure software. Purpose-built with integrated toolchains and workflows, GitHub is the world’s leading developer platform that reduces context switching, increases collaboration, and eliminates barriers so teams can build, scale, and deliver secure software fast.</a:t>
            </a:r>
            <a:endParaRPr sz="1000">
              <a:solidFill>
                <a:srgbClr val="1D1C1D"/>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e18666d2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e18666d2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rPr>
              <a:t>Talk Track: </a:t>
            </a:r>
            <a:endParaRPr i="1">
              <a:solidFill>
                <a:schemeClr val="dk1"/>
              </a:solidFill>
            </a:endParaRPr>
          </a:p>
          <a:p>
            <a:pPr marL="0" lvl="0" indent="0" algn="l" rtl="0">
              <a:spcBef>
                <a:spcPts val="0"/>
              </a:spcBef>
              <a:spcAft>
                <a:spcPts val="0"/>
              </a:spcAft>
              <a:buClr>
                <a:schemeClr val="dk1"/>
              </a:buClr>
              <a:buSzPts val="1100"/>
              <a:buFont typeface="Arial"/>
              <a:buNone/>
            </a:pPr>
            <a:br>
              <a:rPr lang="en">
                <a:solidFill>
                  <a:schemeClr val="dk1"/>
                </a:solidFill>
              </a:rPr>
            </a:br>
            <a:r>
              <a:rPr lang="en">
                <a:solidFill>
                  <a:schemeClr val="dk1"/>
                </a:solidFill>
              </a:rPr>
              <a:t>Our innovation strategy comprises of three guiding principles: Empowering Enterprises, Enhancing the Developer Experience, and Security at Every Step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As we build, we think about how each feature, no matter how small, ladders up to one of these principles. Now right off the bat you may be thinking, can’t a feature fall into multiple categories? Of course they can, there are certain features that fall into all three. The important thing here is that if a feature isn’t falling into any of these categories, then it’s probably worth asking the question why we are building it in the first place? These principles help ensure that we’re focused on outcomes, not features, as we enhance the GitHub platform.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ce9a95c9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ce9a95c9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dirty="0">
                <a:solidFill>
                  <a:schemeClr val="dk1"/>
                </a:solidFill>
              </a:rPr>
              <a:t>Example talk track:</a:t>
            </a:r>
            <a:endParaRPr sz="1200" i="1"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chemeClr val="dk1"/>
                </a:solidFill>
              </a:rPr>
              <a:t>Our first principle is “Empowering Enterprises” </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chemeClr val="dk1"/>
                </a:solidFill>
              </a:rPr>
              <a:t>In our rapidly evolving digital landscape, the success of large-scale organizations in software development is not just beneficial but essential. GitHub understands this and has tailored its platform to meet these unique enterprise needs. But empowering enterprises isn’t just about providing a great experience for some of the largest companies. It’s about giving startups and mid size companies the tools they need to scale and grow their business, helping them to become enterprise companies. </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chemeClr val="dk1"/>
                </a:solidFill>
              </a:rPr>
              <a:t>By equipping enterprises with AI-powered tools and integrations, GitHub ensures organizations are on the leading edge of the </a:t>
            </a:r>
            <a:r>
              <a:rPr lang="en" sz="1200" b="1" dirty="0">
                <a:solidFill>
                  <a:schemeClr val="dk1"/>
                </a:solidFill>
              </a:rPr>
              <a:t>productivity polarity</a:t>
            </a:r>
            <a:r>
              <a:rPr lang="en" sz="1200" dirty="0">
                <a:solidFill>
                  <a:schemeClr val="dk1"/>
                </a:solidFill>
              </a:rPr>
              <a:t>, where they can rapidly innovate, scale, and maintain a competitive advantage in their respective markets.</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en" sz="1200" i="1" dirty="0">
                <a:solidFill>
                  <a:schemeClr val="dk1"/>
                </a:solidFill>
              </a:rPr>
              <a:t>Extra talk track: </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chemeClr val="dk1"/>
                </a:solidFill>
              </a:rPr>
              <a:t>Let's start with security, a cornerstone of GitHub's enterprise strategy. In recognizing the critical need for stringent security measures, GitHub offers advanced features specifically designed for enterprises. This includes automated vulnerability scanning and secure coding practices, ensuring that enterprise projects are safeguarded against the latest threats. Security isn't just a feature; it's a foundational element, enabling enterprises to innovate with confidence.</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chemeClr val="dk1"/>
                </a:solidFill>
              </a:rPr>
              <a:t>Collaboration is another key pillar. GitHub breaks down geographical and departmental barriers, enabling seamless interaction across global teams. With tools that streamline code reviews and foster effective team discussions, GitHub transforms collaboration from a challenge into a significant asset for enterprise-scale software development.</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chemeClr val="dk1"/>
                </a:solidFill>
              </a:rPr>
              <a:t>Next, we address scalability. GitHub's infrastructure is built to handle the demands of large organizations, accommodating growth without sacrificing performance. Whether dealing with massive data volumes or coordinating across hundreds of developers, GitHub ensures that your enterprise's scalability needs are met.</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chemeClr val="dk1"/>
                </a:solidFill>
              </a:rPr>
              <a:t>Customization and integration play critical roles as well. GitHub recognizes that no two enterprises are the same, offering a platform that adapts to your specific workflows and integrates seamlessly with your existing tools and systems. This level of customization ensures that your enterprise can maintain its unique processes while benefiting from GitHub's powerful features.</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chemeClr val="dk1"/>
                </a:solidFill>
              </a:rPr>
              <a:t>Lastly, GitHub empowers enterprises through dedicated training and support. Understanding the full capabilities of GitHub's platform is paramount. With specialized training programs and priority support, enterprises can quickly leverage the full power of GitHub, ensuring teams are equipped to tackle the complexities of modern software development.</a:t>
            </a: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None/>
            </a:pPr>
            <a:endParaRPr sz="1200" b="1"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ce9a95c9b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ce9a95c9b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rPr>
              <a:t>Talk Track:</a:t>
            </a:r>
            <a:endParaRPr i="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second principle, "Enhancing the Developer Experience," is fundamental in the dynamic world of software development. At GitHub, we are dedicated to transforming the everyday workflow of developers into a more productive, engaging, and fulfilling journey. By leveraging AI tools like GitHub Copilot, we address the "productivity paradox," significantly enhancing developer efficiency and satisfaction. This ensures that teams work smarter and more efficiently, not just harder.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Extra talk track: </a:t>
            </a:r>
            <a:endParaRPr i="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How do we achieve this enhanced experience? We start by streamlining development workflows, reducing friction, and accelerating innovation. GitHub Actions and Copilot automate routine tasks, freeing developers to focus on creating exceptional software. Collaboration is central to our strategy, fostering an inclusive environment where every team member's ideas are valued and every voice can be heard, through pull requests, discussions, and reviews.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Furthermore, GitHub is not just a platform for code; it's a community for growth. Developers gain access to a vast network of open-source projects and continuous learning opportunities, expanding their skills and contributing to the broader ecosystem. We prioritize intuitive tools and seamless integrations, ensuring a user-friendly interface and easy access to essential services, which minimizes context switching and streamlines the development process.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commitment to enhancing the developer experience is also evident in our feedback-driven approach. By actively listening to the community and adapting to the needs of developers, we continuously introduce innovations that make software development not only more effective but also more enjoyable. This roadmap presentation exemplifies our transparency, keeping you informed and engaged with our latest developments as we enhance the developer experience across the globe.</a:t>
            </a:r>
            <a:endParaRPr>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sz="1200"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ce9a95c9b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ce9a95c9b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i="1">
                <a:solidFill>
                  <a:schemeClr val="dk1"/>
                </a:solidFill>
              </a:rPr>
              <a:t>Talk track: </a:t>
            </a:r>
            <a:endParaRPr sz="1200" i="1">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GitHub underscores its principle of "security at every step" through a suite of integrated features aimed at enhancing code security and the platform's robustness. Through tools like Dependabot, which automates the detection and resolution of vulnerabilities in dependencies, and Code Scanning that proactively identifies security flaws within the codebase, GitHub facilitates a secure development environment. Additionally, Security Advisories allow for the discreet handling and resolution of vulnerabilities, ensuring issues are managed responsibly before public disclosure.</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i="1">
                <a:solidFill>
                  <a:schemeClr val="dk1"/>
                </a:solidFill>
              </a:rPr>
              <a:t>Extra talk track: </a:t>
            </a:r>
            <a:endParaRPr sz="1200" i="1">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The platform fortifies user and data security through mandatory two-factor authentication (2FA), stringent security policies, and advanced infrastructure protection measures. These include encryption of data in transit and at rest, safeguarding against unauthorized access and potential security threats. GitHub's commitment extends to compliance with leading industry standards and certifications, ensuring adherence to global security and privacy regulations, thus maintaining a trusted environment for its vast user base.</a:t>
            </a:r>
            <a:endParaRPr sz="12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In its pursuit of continuous improvement and transparency, GitHub operates with a proactive stance on security incident response, ready to tackle vulnerabilities and breaches with a dedicated team. The publication of transparency reports, detailing responses to government takedown requests, underscores GitHub's dedication to user privacy and the open source community's security. This multifaceted approach to security at every step not only emphasizes GitHub's commitment to safeguarding its platform but also empowers developers to prioritize security within their development workflows.</a:t>
            </a:r>
            <a:endParaRPr sz="1200">
              <a:solidFill>
                <a:schemeClr val="dk1"/>
              </a:solidFill>
            </a:endParaRPr>
          </a:p>
          <a:p>
            <a:pPr marL="0" lvl="0" indent="0" algn="l" rtl="0">
              <a:spcBef>
                <a:spcPts val="0"/>
              </a:spcBef>
              <a:spcAft>
                <a:spcPts val="0"/>
              </a:spcAft>
              <a:buNone/>
            </a:pP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ce9a95c9b7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ce9a95c9b7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Talk Track: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You’ll see these themes woven throughout our roadmap. You can think of ways that each of our outcomes, and at a micro level each release, maps up to them. This strategy ensures that we’re constantly improving some part of the experience for our users, in order to ensure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2bfd5a536ec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2bfd5a536ec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82828"/>
                </a:solidFill>
              </a:rPr>
              <a:t>Earlier you heard about the concepts of “productivity paradox” and “product polarity”, which speaks to the significant divide in productivity and innovation between those who embrace cutting-edge technologies and methodologies and those who do not. </a:t>
            </a:r>
            <a:endParaRPr>
              <a:solidFill>
                <a:srgbClr val="282828"/>
              </a:solidFill>
            </a:endParaRPr>
          </a:p>
          <a:p>
            <a:pPr marL="0" lvl="0" indent="0" algn="l" rtl="0">
              <a:spcBef>
                <a:spcPts val="0"/>
              </a:spcBef>
              <a:spcAft>
                <a:spcPts val="0"/>
              </a:spcAft>
              <a:buNone/>
            </a:pPr>
            <a:endParaRPr>
              <a:solidFill>
                <a:srgbClr val="282828"/>
              </a:solidFill>
            </a:endParaRPr>
          </a:p>
          <a:p>
            <a:pPr marL="0" lvl="0" indent="0" algn="l" rtl="0">
              <a:spcBef>
                <a:spcPts val="0"/>
              </a:spcBef>
              <a:spcAft>
                <a:spcPts val="0"/>
              </a:spcAft>
              <a:buNone/>
            </a:pPr>
            <a:r>
              <a:rPr lang="en">
                <a:solidFill>
                  <a:srgbClr val="282828"/>
                </a:solidFill>
              </a:rPr>
              <a:t>At GitHub, we strive to help our users stay at the forefront of productivity and innovation, by providing equipping them with the latest technologies to stay at the cutting edge of productivity polarity. In order to achieve this, we have our core innovation strategy. This strategy comprises of three guiding principles: Empowering Enterprises, Enhancing the Developer Experience, and Security at Every Step</a:t>
            </a:r>
            <a:endParaRPr>
              <a:solidFill>
                <a:srgbClr val="282828"/>
              </a:solidFill>
            </a:endParaRPr>
          </a:p>
          <a:p>
            <a:pPr marL="0" lvl="0" indent="0" algn="l" rtl="0">
              <a:spcBef>
                <a:spcPts val="0"/>
              </a:spcBef>
              <a:spcAft>
                <a:spcPts val="0"/>
              </a:spcAft>
              <a:buNone/>
            </a:pPr>
            <a:endParaRPr>
              <a:solidFill>
                <a:srgbClr val="282828"/>
              </a:solidFill>
            </a:endParaRPr>
          </a:p>
          <a:p>
            <a:pPr marL="0" lvl="0" indent="0" algn="l" rtl="0">
              <a:spcBef>
                <a:spcPts val="0"/>
              </a:spcBef>
              <a:spcAft>
                <a:spcPts val="0"/>
              </a:spcAft>
              <a:buNone/>
            </a:pPr>
            <a:r>
              <a:rPr lang="en">
                <a:solidFill>
                  <a:srgbClr val="282828"/>
                </a:solidFill>
              </a:rPr>
              <a:t>As we build, we think about how each feature, no matter how small, ladders up to one of these principles. Now right off the bat you may be thinking, can’t a feature fall into multiple categories? Of course they can, there are certain features that fall into all three. The important thing here is that if a feature isn’t falling into any of these categories, than it’s probably worth asking the question why we are building it in the first place? These principles help ensure that we’re focused on outcomes, not features, as we enhance the GitHub platform. </a:t>
            </a:r>
            <a:endParaRPr>
              <a:solidFill>
                <a:srgbClr val="282828"/>
              </a:solidFill>
            </a:endParaRPr>
          </a:p>
          <a:p>
            <a:pPr marL="0" lvl="0" indent="0" algn="l" rtl="0">
              <a:spcBef>
                <a:spcPts val="0"/>
              </a:spcBef>
              <a:spcAft>
                <a:spcPts val="0"/>
              </a:spcAft>
              <a:buNone/>
            </a:pPr>
            <a:endParaRPr>
              <a:solidFill>
                <a:srgbClr val="282828"/>
              </a:solidFill>
            </a:endParaRPr>
          </a:p>
          <a:p>
            <a:pPr marL="0" lvl="0" indent="0" algn="l" rtl="0">
              <a:spcBef>
                <a:spcPts val="0"/>
              </a:spcBef>
              <a:spcAft>
                <a:spcPts val="0"/>
              </a:spcAft>
              <a:buNone/>
            </a:pPr>
            <a:r>
              <a:rPr lang="en">
                <a:solidFill>
                  <a:srgbClr val="282828"/>
                </a:solidFill>
              </a:rPr>
              <a:t>Let’s talk a bit more about these themes, how they relate to the concepts you heard about earlier, and look at an example of a release from this year that ladders up to these themes. </a:t>
            </a:r>
            <a:endParaRPr>
              <a:solidFill>
                <a:srgbClr val="282828"/>
              </a:solidFill>
            </a:endParaRPr>
          </a:p>
          <a:p>
            <a:pPr marL="0" lvl="0" indent="0" algn="l" rtl="0">
              <a:spcBef>
                <a:spcPts val="0"/>
              </a:spcBef>
              <a:spcAft>
                <a:spcPts val="0"/>
              </a:spcAft>
              <a:buNone/>
            </a:pPr>
            <a:endParaRPr>
              <a:solidFill>
                <a:srgbClr val="282828"/>
              </a:solidFill>
            </a:endParaRPr>
          </a:p>
          <a:p>
            <a:pPr marL="0" lvl="0" indent="0" algn="l" rtl="0">
              <a:spcBef>
                <a:spcPts val="0"/>
              </a:spcBef>
              <a:spcAft>
                <a:spcPts val="0"/>
              </a:spcAft>
              <a:buNone/>
            </a:pPr>
            <a:endParaRPr>
              <a:solidFill>
                <a:srgbClr val="282828"/>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d106fc62a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d106fc62a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t>Talk Track: </a:t>
            </a:r>
            <a:endParaRPr i="1"/>
          </a:p>
          <a:p>
            <a:pPr marL="0" lvl="0" indent="0" algn="l" rtl="0">
              <a:spcBef>
                <a:spcPts val="0"/>
              </a:spcBef>
              <a:spcAft>
                <a:spcPts val="0"/>
              </a:spcAft>
              <a:buNone/>
            </a:pPr>
            <a:endParaRPr/>
          </a:p>
          <a:p>
            <a:pPr marL="0" lvl="0" indent="0" algn="l" rtl="0">
              <a:spcBef>
                <a:spcPts val="0"/>
              </a:spcBef>
              <a:spcAft>
                <a:spcPts val="0"/>
              </a:spcAft>
              <a:buNone/>
            </a:pPr>
            <a:r>
              <a:rPr lang="en"/>
              <a:t>Now let’s talk about a problem that many of you may be familiar with. In modern software development, we often have to weigh moving fast against the ability to move safely. GitHub offers both, bringing features like enterprise grade control and flexible governance to a platform built to automate repetitive tasks and boost developer productivity.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ce9a95c9b7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2ce9a95c9b7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Release Issue: </a:t>
            </a:r>
            <a:r>
              <a:rPr lang="en" u="sng">
                <a:solidFill>
                  <a:schemeClr val="hlink"/>
                </a:solidFill>
                <a:hlinkClick r:id="rId3"/>
              </a:rPr>
              <a:t>GitHub Actions Starter Workflow Improvements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i="1">
                <a:solidFill>
                  <a:schemeClr val="dk1"/>
                </a:solidFill>
              </a:rPr>
              <a:t>Talk Track: </a:t>
            </a:r>
            <a:endParaRPr i="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making significant updates to the management of custom starter workflows on GitHub. Previously, creating a custom workflow required storing it in a public .github repository within your organization. Now, organization administrators have the flexibility to select any repository—public, private, or internal—to store their custom starter workflows. Placing these workflows in the 'starter-workflows' folder of the chosen repository makes them readily available as organization-suggested starter workflows for developers, helping you kick off projects and workflows faster.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Additionally, we've enhanced the workflow creation experience within repositories. A new dedicated page now displays these organization-suggested starter workflows, making it easier for developers to access and utilize the workflows that best fit their projects. This update enhances both the customization of workflow management and the privacy of sensitive setups or proprietary information.</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ce9a95c9b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ce9a95c9b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Reference: </a:t>
            </a:r>
            <a:r>
              <a:rPr lang="en" u="sng">
                <a:solidFill>
                  <a:schemeClr val="hlink"/>
                </a:solidFill>
                <a:hlinkClick r:id="rId3"/>
              </a:rPr>
              <a:t>Copilot Roadmap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[Outcome Lead In]</a:t>
            </a:r>
            <a:endParaRPr i="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Accelerating productivity directly enhances the developer experience by reducing friction and delays in the development process, allowing developers to focus more on creative problem-solving and innovation, thus making their work more fulfilling and efficient.</a:t>
            </a:r>
            <a:endParaRPr>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Talk Track:</a:t>
            </a:r>
            <a:br>
              <a:rPr lang="en" i="1">
                <a:solidFill>
                  <a:schemeClr val="dk1"/>
                </a:solidFill>
              </a:rPr>
            </a:br>
            <a:br>
              <a:rPr lang="en" i="1">
                <a:solidFill>
                  <a:schemeClr val="dk1"/>
                </a:solidFill>
              </a:rPr>
            </a:br>
            <a:r>
              <a:rPr lang="en">
                <a:solidFill>
                  <a:schemeClr val="dk1"/>
                </a:solidFill>
              </a:rPr>
              <a:t>GitHub Copilot is set to enhance its integration with GitHub's native features, including pull requests, commits, issues, and discussions, boosting its overall utility. This enhancement will aid development teams throughout the code review process by providing detailed explanations, targeted recommendations, and intelligent actions specifically tailored to pull requests. The aim is to streamline the transition from authoring to merging code, facilitating a more efficient and informed workflow for developers.</a:t>
            </a:r>
            <a:endParaRPr>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ce9a95c9b7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ce9a95c9b7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Reference: </a:t>
            </a:r>
            <a:r>
              <a:rPr lang="en" u="sng">
                <a:solidFill>
                  <a:schemeClr val="hlink"/>
                </a:solidFill>
                <a:hlinkClick r:id="rId3"/>
              </a:rPr>
              <a:t>Copilot Roadmap </a:t>
            </a:r>
            <a:br>
              <a:rPr lang="en"/>
            </a:br>
            <a:br>
              <a:rPr lang="en"/>
            </a:br>
            <a:r>
              <a:rPr lang="en" i="1"/>
              <a:t>Talk Track: </a:t>
            </a:r>
            <a:endParaRPr i="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We’re planning to launch build fix suggestion for GitHub Copilot. Copilot will leverage context from Actions build logs to enhance its functionality. When a build fails during an Actions run, Copilot analyzes the logs to determine the cause and offers specific suggestions for fixing the issue. This new capability aims to streamline debugging by providing actionable insights directly where issues occur.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3"/>
        <p:cNvGrpSpPr/>
        <p:nvPr/>
      </p:nvGrpSpPr>
      <p:grpSpPr>
        <a:xfrm>
          <a:off x="0" y="0"/>
          <a:ext cx="0" cy="0"/>
          <a:chOff x="0" y="0"/>
          <a:chExt cx="0" cy="0"/>
        </a:xfrm>
      </p:grpSpPr>
      <p:sp>
        <p:nvSpPr>
          <p:cNvPr id="2884" name="Google Shape;2884;g1e5203478e0_0_3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5" name="Google Shape;2885;g1e5203478e0_0_3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Companies across the globe rely on DevOps to fuel growth and drive innovation. However, DevOps is a complex landscape. There are countless tools that don’t always work together resulting in disjointed integrations and uncontrolled operating costs. We hear about concerns with data security and risk in what gets shipped as companies work across so many tools. And all the while no one wants to miss out on the latest developments in AI as it changes the industry at a tremendous speed. It’s a lot to deal with. And it leads to a huge pain point for companies in terms of lost productivity, unsustainable processes and workflows, and high operating costs.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UCI report in this article (23 minutes switching between tools): </a:t>
            </a:r>
            <a:r>
              <a:rPr lang="en" u="sng" dirty="0">
                <a:solidFill>
                  <a:schemeClr val="hlink"/>
                </a:solidFill>
                <a:hlinkClick r:id="rId3"/>
              </a:rPr>
              <a:t>https://www.hatica.io/blog/context-switching-killing-developer-productivity/</a:t>
            </a:r>
            <a:r>
              <a:rPr lang="en"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GitHub: </a:t>
            </a:r>
            <a:r>
              <a:rPr lang="en" u="sng" dirty="0">
                <a:solidFill>
                  <a:schemeClr val="hlink"/>
                </a:solidFill>
                <a:hlinkClick r:id="rId4"/>
              </a:rPr>
              <a:t>https://github.blog/2023-06-13-survey-reveals-ais-impact-on-the-developer-experience/#developers-want-more-opportunities-to-upskill-and-drive-impact</a:t>
            </a:r>
            <a:r>
              <a:rPr lang="en" dirty="0">
                <a:solidFill>
                  <a:schemeClr val="dk1"/>
                </a:solidFill>
              </a:rPr>
              <a:t> </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McKinsey report https://www.mckinsey.com/industries/technology-media-and-telecommunications/our-insights/tipping-the-scales-in-ai</a:t>
            </a:r>
            <a:endParaRPr b="1"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ce9a95c9b7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2ce9a95c9b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Release Issue: </a:t>
            </a:r>
            <a:r>
              <a:rPr lang="en" u="sng">
                <a:solidFill>
                  <a:schemeClr val="hlink"/>
                </a:solidFill>
                <a:hlinkClick r:id="rId3"/>
              </a:rPr>
              <a:t>Copilot Extensibility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i="1"/>
              <a:t>Talk Track</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We're enhancing the GitHub Copilot experience with the introduction of Copilot extensions, currently in a limited public beta. This new feature allows you to integrate functionality from your preferred first- and third-party developer tools and services, such as Azure, Docker, Sentry, and others. The ability to add these tools or even build your own custom extensions provides a unique opportunity to tailor the GitHub Copilot experience specifically to your organization's needs.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By leveraging these extensions, you can streamline your development workflow, enhance productivity, and ensure that your team has all the necessary tools at their fingertips within a familiar environment. This customization not only boosts efficiency but also aligns Copilot's capabilities closely with your specific project requirements and security standards.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ce9a95c9b7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ce9a95c9b7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Release Issue: </a:t>
            </a:r>
            <a:r>
              <a:rPr lang="en" u="sng">
                <a:solidFill>
                  <a:schemeClr val="hlink"/>
                </a:solidFill>
                <a:hlinkClick r:id="rId3"/>
              </a:rPr>
              <a:t>EMU Guest collaborators </a:t>
            </a:r>
            <a:r>
              <a:rPr lang="en"/>
              <a:t>// </a:t>
            </a:r>
            <a:r>
              <a:rPr lang="en" u="sng">
                <a:solidFill>
                  <a:schemeClr val="hlink"/>
                </a:solidFill>
                <a:hlinkClick r:id="rId4"/>
              </a:rPr>
              <a:t>Repository Collaborators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i="1">
                <a:solidFill>
                  <a:schemeClr val="dk1"/>
                </a:solidFill>
              </a:rPr>
              <a:t>Talk Track: </a:t>
            </a:r>
            <a:br>
              <a:rPr lang="en">
                <a:solidFill>
                  <a:schemeClr val="dk1"/>
                </a:solidFill>
              </a:rPr>
            </a:br>
            <a:br>
              <a:rPr lang="en">
                <a:solidFill>
                  <a:schemeClr val="dk1"/>
                </a:solidFill>
              </a:rPr>
            </a:br>
            <a:r>
              <a:rPr lang="en">
                <a:solidFill>
                  <a:schemeClr val="dk1"/>
                </a:solidFill>
              </a:rPr>
              <a:t>We are enhancing our enterprise-first access and authorization controls to efficiently manage granular permissions and access across large organizations. This includes robust features for enterprise-level user and application management such as assigning organization-wide roles, creating enterprise-level teams, installing apps across the entire enterprise, and adding collaborators directly from your Identity Provider (IdP).</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Additionally, we support guest collaborators, facilitating flexible and managed collaboration with contractors and short-term partners. This feature allows for seamless sharing of code and ideas on specific projects without imposing the same restrictions faced by full enterprise members. These enhancements ensure that large enterprises can scale their operations effectively while maintaining strict control over access and permissions, optimizing both security and collaborative efforts.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ce9a95c9b7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ce9a95c9b7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Release Issue: </a:t>
            </a:r>
            <a:r>
              <a:rPr lang="en" u="sng" dirty="0">
                <a:solidFill>
                  <a:schemeClr val="hlink"/>
                </a:solidFill>
                <a:hlinkClick r:id="rId3"/>
              </a:rPr>
              <a:t>Billing vNext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Talk Track: </a:t>
            </a:r>
            <a:br>
              <a:rPr lang="en" dirty="0"/>
            </a:br>
            <a:br>
              <a:rPr lang="en" dirty="0"/>
            </a:br>
            <a:r>
              <a:rPr lang="en" dirty="0"/>
              <a:t>Billing vNext is an improved platform that has been specifically developed to offer customers greater transparency and administrative control by implementation of granular controls, which allow for a more streamlined and efficient experience for our customers, partners, and colleagues. This platform is designed to facilitate a frictionless onboarding process for new products, while also providing valuable insights that can be scaled over time.</a:t>
            </a:r>
            <a:endParaRPr dirty="0"/>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ce9a95c9b7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ce9a95c9b7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Release Issue: </a:t>
            </a:r>
            <a:r>
              <a:rPr lang="en" u="sng">
                <a:solidFill>
                  <a:schemeClr val="hlink"/>
                </a:solidFill>
                <a:hlinkClick r:id="rId3"/>
              </a:rPr>
              <a:t>Copilot Fine-tuning (Limited Public Beta)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i="1">
                <a:solidFill>
                  <a:schemeClr val="dk1"/>
                </a:solidFill>
              </a:rPr>
              <a:t>[Outcome Lead In]</a:t>
            </a:r>
            <a:endParaRPr i="1">
              <a:solidFill>
                <a:schemeClr val="dk1"/>
              </a:solidFill>
            </a:endParaRPr>
          </a:p>
          <a:p>
            <a:pPr marL="0" lvl="0" indent="0" algn="l" rtl="0">
              <a:spcBef>
                <a:spcPts val="0"/>
              </a:spcBef>
              <a:spcAft>
                <a:spcPts val="0"/>
              </a:spcAft>
              <a:buClr>
                <a:schemeClr val="dk1"/>
              </a:buClr>
              <a:buSzPts val="1100"/>
              <a:buFont typeface="Arial"/>
              <a:buNone/>
            </a:pPr>
            <a:endParaRPr i="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Enterprise-grade AI enhances the developer experience by automating complex tasks, providing intelligent insights, and streamlining workflows, which boosts productivity and allows developers to focus more on strategic and creative aspects of their projects.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i="1">
                <a:solidFill>
                  <a:schemeClr val="dk1"/>
                </a:solidFill>
              </a:rPr>
              <a:t>Talk Track: </a:t>
            </a:r>
            <a:endParaRPr i="1">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We’re enhancing the Copilot experience with custom models via features like fine-tuning, which allows you to customize your experience, using your own data. This development enables Copilot to provide more accurate and relevant code suggestions by learning directly from designated source code repositories. Additionally, it can offer better suggestions for proprietary or less commonly used programming languages not well-represented in public codebases. This customization extends to adhering to an organization's specific coding styles and conventions.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The design of this feature adheres to a privacy and security-first principle, ensuring that all aspects of the service—from hosting and inferencing of the custom model to its training—are kept secure and private for each organization. This focus on personalization not only makes Copilot more relevant to specific developer needs but also increases coding efficiency and reduces errors, effectively enhancing overall code quality while maintaining strict privacy standards.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b="1" u="sng">
                <a:solidFill>
                  <a:schemeClr val="dk1"/>
                </a:solidFill>
              </a:rPr>
              <a:t>Notes</a:t>
            </a:r>
            <a:endParaRPr b="1" u="sng">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Fine-tuning allows customers to use their own data to tailor their developers’ Copilot experience. This allows Copilot to:</a:t>
            </a:r>
            <a:endParaRPr/>
          </a:p>
          <a:p>
            <a:pPr marL="0" lvl="0" indent="0" algn="l" rtl="0">
              <a:spcBef>
                <a:spcPts val="0"/>
              </a:spcBef>
              <a:spcAft>
                <a:spcPts val="0"/>
              </a:spcAft>
              <a:buClr>
                <a:schemeClr val="dk1"/>
              </a:buClr>
              <a:buSzPts val="1100"/>
              <a:buFont typeface="Arial"/>
              <a:buNone/>
            </a:pPr>
            <a:endParaRPr/>
          </a:p>
          <a:p>
            <a:pPr marL="457200" lvl="0" indent="-298450" algn="l" rtl="0">
              <a:spcBef>
                <a:spcPts val="0"/>
              </a:spcBef>
              <a:spcAft>
                <a:spcPts val="0"/>
              </a:spcAft>
              <a:buSzPts val="1100"/>
              <a:buChar char="●"/>
            </a:pPr>
            <a:r>
              <a:rPr lang="en"/>
              <a:t>Show more relevant code suggestions learned from designated source code repositories.</a:t>
            </a:r>
            <a:endParaRPr/>
          </a:p>
          <a:p>
            <a:pPr marL="457200" lvl="0" indent="-298450" algn="l" rtl="0">
              <a:spcBef>
                <a:spcPts val="0"/>
              </a:spcBef>
              <a:spcAft>
                <a:spcPts val="0"/>
              </a:spcAft>
              <a:buSzPts val="1100"/>
              <a:buChar char="●"/>
            </a:pPr>
            <a:r>
              <a:rPr lang="en"/>
              <a:t>Show more relevant code suggestions for proprietary or less representative programming languages (in public code).</a:t>
            </a:r>
            <a:endParaRPr/>
          </a:p>
          <a:p>
            <a:pPr marL="457200" lvl="0" indent="-298450" algn="l" rtl="0">
              <a:spcBef>
                <a:spcPts val="0"/>
              </a:spcBef>
              <a:spcAft>
                <a:spcPts val="0"/>
              </a:spcAft>
              <a:buSzPts val="1100"/>
              <a:buChar char="●"/>
            </a:pPr>
            <a:r>
              <a:rPr lang="en"/>
              <a:t>Show code suggestions tailored according to org's specific coding style or convention.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And with a privacy &amp; security first product design principle, the product values for customers can be summarized as:</a:t>
            </a:r>
            <a:endParaRPr/>
          </a:p>
          <a:p>
            <a:pPr marL="0" lvl="0" indent="0" algn="l" rtl="0">
              <a:spcBef>
                <a:spcPts val="0"/>
              </a:spcBef>
              <a:spcAft>
                <a:spcPts val="0"/>
              </a:spcAft>
              <a:buClr>
                <a:schemeClr val="dk1"/>
              </a:buClr>
              <a:buSzPts val="1100"/>
              <a:buFont typeface="Arial"/>
              <a:buNone/>
            </a:pPr>
            <a:endParaRPr/>
          </a:p>
          <a:p>
            <a:pPr marL="457200" lvl="0" indent="-298450" algn="l" rtl="0">
              <a:spcBef>
                <a:spcPts val="0"/>
              </a:spcBef>
              <a:spcAft>
                <a:spcPts val="0"/>
              </a:spcAft>
              <a:buSzPts val="1100"/>
              <a:buChar char="●"/>
            </a:pPr>
            <a:r>
              <a:rPr lang="en"/>
              <a:t>Personalization - Copilot becomes even more personalized to show more relevant and tailored code suggestions beyond conventional approaches (i.e. prompt crafting, Retrieval Augmented Generation or RAG)</a:t>
            </a:r>
            <a:endParaRPr/>
          </a:p>
          <a:p>
            <a:pPr marL="457200" lvl="0" indent="-298450" algn="l" rtl="0">
              <a:spcBef>
                <a:spcPts val="0"/>
              </a:spcBef>
              <a:spcAft>
                <a:spcPts val="0"/>
              </a:spcAft>
              <a:buSzPts val="1100"/>
              <a:buChar char="●"/>
            </a:pPr>
            <a:r>
              <a:rPr lang="en"/>
              <a:t>Efficiency &amp; Quality - Developers can write code faster and with fewer errors</a:t>
            </a:r>
            <a:endParaRPr/>
          </a:p>
          <a:p>
            <a:pPr marL="457200" lvl="0" indent="-298450" algn="l" rtl="0">
              <a:spcBef>
                <a:spcPts val="0"/>
              </a:spcBef>
              <a:spcAft>
                <a:spcPts val="0"/>
              </a:spcAft>
              <a:buSzPts val="1100"/>
              <a:buChar char="●"/>
            </a:pPr>
            <a:r>
              <a:rPr lang="en"/>
              <a:t>Private inferencing - The custom model’s hosting &amp; inferencing are secured and kept private for the customer. The model’s training process is also completely secure &amp; private to the customer.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ce9a95c9b7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ce9a95c9b7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Release Issue: </a:t>
            </a:r>
            <a:r>
              <a:rPr lang="en" u="sng">
                <a:solidFill>
                  <a:schemeClr val="hlink"/>
                </a:solidFill>
                <a:hlinkClick r:id="rId3"/>
              </a:rPr>
              <a:t>Mixed Licensing for CE &amp; CB</a:t>
            </a:r>
            <a:endParaRPr/>
          </a:p>
          <a:p>
            <a:pPr marL="0" lvl="0" indent="0" algn="l" rtl="0">
              <a:spcBef>
                <a:spcPts val="0"/>
              </a:spcBef>
              <a:spcAft>
                <a:spcPts val="0"/>
              </a:spcAft>
              <a:buNone/>
            </a:pPr>
            <a:endParaRPr/>
          </a:p>
          <a:p>
            <a:pPr marL="0" lvl="0" indent="0" algn="l" rtl="0">
              <a:spcBef>
                <a:spcPts val="0"/>
              </a:spcBef>
              <a:spcAft>
                <a:spcPts val="0"/>
              </a:spcAft>
              <a:buNone/>
            </a:pPr>
            <a:r>
              <a:rPr lang="en" i="1"/>
              <a:t>Talk Track: </a:t>
            </a:r>
            <a:endParaRPr i="1"/>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We want to significant enhancement to how enterprises can manage their GitHub Copilot subscriptions. Previously, enterprises faced a decision: opt for either Copilot Business or Copilot Enterprise for all their organizations. Now, with this update, GitHub Enterprise Cloud (GHEC) customers gain the ability to select a specific Copilot plan for each organization within their enterprise. This change offers unprecedented purchasing flexibility, allowing enterprises to tailor their tooling and investment to the unique needs of each organization, enhancing their ability to manage costs effectively while maximizing utility across different teams. This strategic flexibility is key in providing the right tools for every team, ensuring that all parts of the enterprise are equipped to succeed.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3"/>
        <p:cNvGrpSpPr/>
        <p:nvPr/>
      </p:nvGrpSpPr>
      <p:grpSpPr>
        <a:xfrm>
          <a:off x="0" y="0"/>
          <a:ext cx="0" cy="0"/>
          <a:chOff x="0" y="0"/>
          <a:chExt cx="0" cy="0"/>
        </a:xfrm>
      </p:grpSpPr>
      <p:sp>
        <p:nvSpPr>
          <p:cNvPr id="2904" name="Google Shape;2904;g1e5203478e0_0_3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5" name="Google Shape;2905;g1e5203478e0_0_3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One pain point is often overlooked: All of these issues create a poor developer experience.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at GitHub, we believe </a:t>
            </a:r>
            <a:r>
              <a:rPr lang="en" b="1">
                <a:solidFill>
                  <a:schemeClr val="dk1"/>
                </a:solidFill>
              </a:rPr>
              <a:t>experience makes the difference</a:t>
            </a:r>
            <a:r>
              <a:rPr lang="en">
                <a:solidFill>
                  <a:schemeClr val="dk1"/>
                </a:solidFill>
              </a:rPr>
              <a: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444746"/>
                </a:solidFill>
              </a:rPr>
              <a:t>A strong focus on the optimal experience for the developer provides more time and energy for teams to focus on creative solutions to the world's problems, leading to more innovation. Furthermore, it increases employee productivity and retention, which leads to faster ships. All of which combines to dramatically improve a company's bottom line.</a:t>
            </a:r>
            <a:endParaRPr sz="10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highlight>
                <a:schemeClr val="accent4"/>
              </a:highlight>
            </a:endParaRPr>
          </a:p>
          <a:p>
            <a:pPr marL="0" lvl="0" indent="0" algn="l" rtl="0">
              <a:spcBef>
                <a:spcPts val="0"/>
              </a:spcBef>
              <a:spcAft>
                <a:spcPts val="0"/>
              </a:spcAft>
              <a:buClr>
                <a:schemeClr val="dk1"/>
              </a:buClr>
              <a:buSzPts val="1100"/>
              <a:buFont typeface="Arial"/>
              <a:buNone/>
            </a:pPr>
            <a:r>
              <a:rPr lang="en" b="1">
                <a:solidFill>
                  <a:schemeClr val="dk1"/>
                </a:solidFill>
                <a:highlight>
                  <a:schemeClr val="accent4"/>
                </a:highlight>
              </a:rPr>
              <a:t>Added notes:</a:t>
            </a:r>
            <a:endParaRPr b="1">
              <a:solidFill>
                <a:schemeClr val="dk1"/>
              </a:solidFill>
              <a:highlight>
                <a:schemeClr val="accent4"/>
              </a:highlight>
            </a:endParaRPr>
          </a:p>
          <a:p>
            <a:pPr marL="457200" lvl="0" indent="-298450" algn="l" rtl="0">
              <a:spcBef>
                <a:spcPts val="0"/>
              </a:spcBef>
              <a:spcAft>
                <a:spcPts val="0"/>
              </a:spcAft>
              <a:buClr>
                <a:schemeClr val="dk1"/>
              </a:buClr>
              <a:buSzPts val="1100"/>
              <a:buChar char="●"/>
            </a:pPr>
            <a:r>
              <a:rPr lang="en">
                <a:solidFill>
                  <a:schemeClr val="dk1"/>
                </a:solidFill>
                <a:highlight>
                  <a:schemeClr val="accent4"/>
                </a:highlight>
              </a:rPr>
              <a:t>DevEx the way of the future - seen as "Very" or Extremely" critical by leaders - </a:t>
            </a:r>
            <a:r>
              <a:rPr lang="en">
                <a:solidFill>
                  <a:schemeClr val="dk1"/>
                </a:solidFill>
                <a:highlight>
                  <a:schemeClr val="accent4"/>
                </a:highlight>
                <a:uFill>
                  <a:noFill/>
                </a:uFill>
                <a:hlinkClick r:id="rId3">
                  <a:extLst>
                    <a:ext uri="{A12FA001-AC4F-418D-AE19-62706E023703}">
                      <ahyp:hlinkClr xmlns:ahyp="http://schemas.microsoft.com/office/drawing/2018/hyperlinkcolor" val="tx"/>
                    </a:ext>
                  </a:extLst>
                </a:hlinkClick>
              </a:rPr>
              <a:t>https://www.gartner.com/en/newsroom/press-releases/2023-04-24-gartner-survey-finds-the-need-to-improve-developer-experience-is-driving-software-engineering-technology-adoption</a:t>
            </a:r>
            <a:endParaRPr b="1">
              <a:solidFill>
                <a:schemeClr val="dk1"/>
              </a:solidFill>
              <a:highlight>
                <a:schemeClr val="accent4"/>
              </a:highlight>
            </a:endParaRPr>
          </a:p>
          <a:p>
            <a:pPr marL="457200" lvl="0" indent="-298450" algn="l" rtl="0">
              <a:spcBef>
                <a:spcPts val="0"/>
              </a:spcBef>
              <a:spcAft>
                <a:spcPts val="0"/>
              </a:spcAft>
              <a:buClr>
                <a:schemeClr val="dk1"/>
              </a:buClr>
              <a:buSzPts val="1100"/>
              <a:buChar char="●"/>
            </a:pPr>
            <a:r>
              <a:rPr lang="en">
                <a:solidFill>
                  <a:schemeClr val="dk1"/>
                </a:solidFill>
                <a:highlight>
                  <a:schemeClr val="accent4"/>
                </a:highlight>
              </a:rPr>
              <a:t>"A 2020 McKinsey study found that companies with better work environments for their developers achieved revenue growth four to five times greater than that of their competitors.13" </a:t>
            </a:r>
            <a:r>
              <a:rPr lang="en">
                <a:solidFill>
                  <a:schemeClr val="dk1"/>
                </a:solidFill>
                <a:highlight>
                  <a:schemeClr val="accent4"/>
                </a:highlight>
                <a:uFill>
                  <a:noFill/>
                </a:uFill>
                <a:hlinkClick r:id="rId4">
                  <a:extLst>
                    <a:ext uri="{A12FA001-AC4F-418D-AE19-62706E023703}">
                      <ahyp:hlinkClr xmlns:ahyp="http://schemas.microsoft.com/office/drawing/2018/hyperlinkcolor" val="tx"/>
                    </a:ext>
                  </a:extLst>
                </a:hlinkClick>
              </a:rPr>
              <a:t>https://queue.acm.org/detail.cfm?id=3595878</a:t>
            </a:r>
            <a:endParaRPr b="1">
              <a:solidFill>
                <a:schemeClr val="dk1"/>
              </a:solidFill>
              <a:highlight>
                <a:schemeClr val="accent4"/>
              </a:highlight>
            </a:endParaRPr>
          </a:p>
          <a:p>
            <a:pPr marL="457200" lvl="0" indent="-298450" algn="l" rtl="0">
              <a:spcBef>
                <a:spcPts val="0"/>
              </a:spcBef>
              <a:spcAft>
                <a:spcPts val="0"/>
              </a:spcAft>
              <a:buClr>
                <a:schemeClr val="dk1"/>
              </a:buClr>
              <a:buSzPts val="1100"/>
              <a:buChar char="●"/>
            </a:pPr>
            <a:r>
              <a:rPr lang="en">
                <a:solidFill>
                  <a:schemeClr val="dk1"/>
                </a:solidFill>
                <a:highlight>
                  <a:schemeClr val="accent4"/>
                </a:highlight>
              </a:rPr>
              <a:t>At GH we can influence all three areas that impact devx (</a:t>
            </a:r>
            <a:r>
              <a:rPr lang="en">
                <a:solidFill>
                  <a:schemeClr val="dk1"/>
                </a:solidFill>
                <a:highlight>
                  <a:schemeClr val="accent4"/>
                </a:highlight>
                <a:uFill>
                  <a:noFill/>
                </a:uFill>
                <a:hlinkClick r:id="rId4">
                  <a:extLst>
                    <a:ext uri="{A12FA001-AC4F-418D-AE19-62706E023703}">
                      <ahyp:hlinkClr xmlns:ahyp="http://schemas.microsoft.com/office/drawing/2018/hyperlinkcolor" val="tx"/>
                    </a:ext>
                  </a:extLst>
                </a:hlinkClick>
              </a:rPr>
              <a:t>https://queue.acm.org/detail.cfm?id=3595878</a:t>
            </a:r>
            <a:r>
              <a:rPr lang="en">
                <a:solidFill>
                  <a:schemeClr val="dk1"/>
                </a:solidFill>
                <a:highlight>
                  <a:schemeClr val="accent4"/>
                </a:highlight>
              </a:rPr>
              <a:t>):</a:t>
            </a:r>
            <a:endParaRPr>
              <a:solidFill>
                <a:schemeClr val="dk1"/>
              </a:solidFill>
              <a:highlight>
                <a:schemeClr val="accent4"/>
              </a:highlight>
            </a:endParaRPr>
          </a:p>
          <a:p>
            <a:pPr marL="914400" lvl="1" indent="-298450" algn="l" rtl="0">
              <a:spcBef>
                <a:spcPts val="0"/>
              </a:spcBef>
              <a:spcAft>
                <a:spcPts val="0"/>
              </a:spcAft>
              <a:buClr>
                <a:schemeClr val="dk1"/>
              </a:buClr>
              <a:buSzPts val="1100"/>
              <a:buChar char="○"/>
            </a:pPr>
            <a:r>
              <a:rPr lang="en">
                <a:solidFill>
                  <a:schemeClr val="dk1"/>
                </a:solidFill>
                <a:highlight>
                  <a:schemeClr val="accent4"/>
                </a:highlight>
              </a:rPr>
              <a:t>create faster feedback loops</a:t>
            </a:r>
            <a:endParaRPr>
              <a:solidFill>
                <a:schemeClr val="dk1"/>
              </a:solidFill>
              <a:highlight>
                <a:schemeClr val="accent4"/>
              </a:highlight>
            </a:endParaRPr>
          </a:p>
          <a:p>
            <a:pPr marL="914400" lvl="1" indent="-298450" algn="l" rtl="0">
              <a:spcBef>
                <a:spcPts val="0"/>
              </a:spcBef>
              <a:spcAft>
                <a:spcPts val="0"/>
              </a:spcAft>
              <a:buClr>
                <a:schemeClr val="dk1"/>
              </a:buClr>
              <a:buSzPts val="1100"/>
              <a:buChar char="○"/>
            </a:pPr>
            <a:r>
              <a:rPr lang="en">
                <a:solidFill>
                  <a:schemeClr val="dk1"/>
                </a:solidFill>
                <a:highlight>
                  <a:schemeClr val="accent4"/>
                </a:highlight>
              </a:rPr>
              <a:t>decrease cognitive load</a:t>
            </a:r>
            <a:endParaRPr>
              <a:solidFill>
                <a:schemeClr val="dk1"/>
              </a:solidFill>
              <a:highlight>
                <a:schemeClr val="accent4"/>
              </a:highlight>
            </a:endParaRPr>
          </a:p>
          <a:p>
            <a:pPr marL="914400" lvl="1" indent="-298450" algn="l" rtl="0">
              <a:spcBef>
                <a:spcPts val="0"/>
              </a:spcBef>
              <a:spcAft>
                <a:spcPts val="0"/>
              </a:spcAft>
              <a:buClr>
                <a:schemeClr val="dk1"/>
              </a:buClr>
              <a:buSzPts val="1100"/>
              <a:buChar char="○"/>
            </a:pPr>
            <a:r>
              <a:rPr lang="en">
                <a:solidFill>
                  <a:schemeClr val="dk1"/>
                </a:solidFill>
                <a:highlight>
                  <a:schemeClr val="accent4"/>
                </a:highlight>
              </a:rPr>
              <a:t> Increase flow state </a:t>
            </a:r>
            <a:endParaRPr>
              <a:solidFill>
                <a:schemeClr val="dk1"/>
              </a:solidFill>
              <a:highlight>
                <a:schemeClr val="accent4"/>
              </a:highlight>
            </a:endParaRPr>
          </a:p>
          <a:p>
            <a:pPr marL="0" lvl="0" indent="0" algn="l" rtl="0">
              <a:spcBef>
                <a:spcPts val="0"/>
              </a:spcBef>
              <a:spcAft>
                <a:spcPts val="0"/>
              </a:spcAft>
              <a:buClr>
                <a:schemeClr val="dk1"/>
              </a:buClr>
              <a:buSzPts val="1100"/>
              <a:buFont typeface="Arial"/>
              <a:buNone/>
            </a:pPr>
            <a:endParaRPr b="1">
              <a:solidFill>
                <a:schemeClr val="dk1"/>
              </a:solidFill>
              <a:highlight>
                <a:schemeClr val="accent4"/>
              </a:highlight>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2"/>
        <p:cNvGrpSpPr/>
        <p:nvPr/>
      </p:nvGrpSpPr>
      <p:grpSpPr>
        <a:xfrm>
          <a:off x="0" y="0"/>
          <a:ext cx="0" cy="0"/>
          <a:chOff x="0" y="0"/>
          <a:chExt cx="0" cy="0"/>
        </a:xfrm>
      </p:grpSpPr>
      <p:sp>
        <p:nvSpPr>
          <p:cNvPr id="2913" name="Google Shape;2913;g1e5203478e0_0_3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4" name="Google Shape;2914;g1e5203478e0_0_3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a:solidFill>
                  <a:srgbClr val="444746"/>
                </a:solidFill>
              </a:rPr>
              <a:t>How do we help you unlock these benefits? By offering a single integrated, enterprise-ready platform with industry best collaborative tools, security features wrapped in every step of the development process, and the power of AI supercharging every interaction so your developers can move quickly, efficiently, and confidently. </a:t>
            </a:r>
            <a:endParaRPr sz="1150">
              <a:solidFill>
                <a:srgbClr val="444746"/>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sz="12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7"/>
        <p:cNvGrpSpPr/>
        <p:nvPr/>
      </p:nvGrpSpPr>
      <p:grpSpPr>
        <a:xfrm>
          <a:off x="0" y="0"/>
          <a:ext cx="0" cy="0"/>
          <a:chOff x="0" y="0"/>
          <a:chExt cx="0" cy="0"/>
        </a:xfrm>
      </p:grpSpPr>
      <p:sp>
        <p:nvSpPr>
          <p:cNvPr id="3358" name="Google Shape;3358;g1e5203478e0_0_3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9" name="Google Shape;3359;g1e5203478e0_0_3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dirty="0">
                <a:solidFill>
                  <a:srgbClr val="252525"/>
                </a:solidFill>
                <a:highlight>
                  <a:schemeClr val="lt1"/>
                </a:highlight>
                <a:latin typeface="Helvetica Neue"/>
                <a:ea typeface="Helvetica Neue"/>
                <a:cs typeface="Helvetica Neue"/>
                <a:sym typeface="Helvetica Neue"/>
              </a:rPr>
              <a:t>+ 330M repos: https://github.com/about</a:t>
            </a:r>
            <a:endParaRPr sz="1350" dirty="0">
              <a:solidFill>
                <a:srgbClr val="252525"/>
              </a:solidFill>
              <a:highlight>
                <a:schemeClr val="lt1"/>
              </a:highlight>
              <a:latin typeface="Helvetica Neue"/>
              <a:ea typeface="Helvetica Neue"/>
              <a:cs typeface="Helvetica Neue"/>
              <a:sym typeface="Helvetica Neue"/>
            </a:endParaRPr>
          </a:p>
          <a:p>
            <a:pPr marL="0" lvl="0" indent="0" algn="l" rtl="0">
              <a:spcBef>
                <a:spcPts val="0"/>
              </a:spcBef>
              <a:spcAft>
                <a:spcPts val="0"/>
              </a:spcAft>
              <a:buNone/>
            </a:pPr>
            <a:r>
              <a:rPr lang="en" sz="1350" dirty="0">
                <a:solidFill>
                  <a:srgbClr val="252525"/>
                </a:solidFill>
                <a:highlight>
                  <a:schemeClr val="lt1"/>
                </a:highlight>
                <a:latin typeface="Helvetica Neue"/>
                <a:ea typeface="Helvetica Neue"/>
                <a:cs typeface="Helvetica Neue"/>
                <a:sym typeface="Helvetica Neue"/>
              </a:rPr>
              <a:t>4M+ organisations: </a:t>
            </a:r>
            <a:r>
              <a:rPr lang="en" sz="1350" u="sng" dirty="0">
                <a:solidFill>
                  <a:schemeClr val="hlink"/>
                </a:solidFill>
                <a:highlight>
                  <a:schemeClr val="lt1"/>
                </a:highlight>
                <a:latin typeface="Helvetica Neue"/>
                <a:ea typeface="Helvetica Neue"/>
                <a:cs typeface="Helvetica Neue"/>
                <a:sym typeface="Helvetica Neue"/>
                <a:hlinkClick r:id="rId3"/>
              </a:rPr>
              <a:t>https://github.com/customer-stories?type=enterprise</a:t>
            </a:r>
            <a:r>
              <a:rPr lang="en" sz="1350" dirty="0">
                <a:solidFill>
                  <a:srgbClr val="252525"/>
                </a:solidFill>
                <a:highlight>
                  <a:schemeClr val="lt1"/>
                </a:highlight>
                <a:latin typeface="Helvetica Neue"/>
                <a:ea typeface="Helvetica Neue"/>
                <a:cs typeface="Helvetica Neue"/>
                <a:sym typeface="Helvetica Neue"/>
              </a:rPr>
              <a:t> </a:t>
            </a:r>
            <a:endParaRPr sz="1350" dirty="0">
              <a:solidFill>
                <a:srgbClr val="252525"/>
              </a:solidFill>
              <a:highlight>
                <a:schemeClr val="lt1"/>
              </a:highlight>
              <a:latin typeface="Helvetica Neue"/>
              <a:ea typeface="Helvetica Neue"/>
              <a:cs typeface="Helvetica Neue"/>
              <a:sym typeface="Helvetica Neue"/>
            </a:endParaRPr>
          </a:p>
          <a:p>
            <a:pPr marL="0" lvl="0" indent="0" algn="l" rtl="0">
              <a:spcBef>
                <a:spcPts val="0"/>
              </a:spcBef>
              <a:spcAft>
                <a:spcPts val="0"/>
              </a:spcAft>
              <a:buNone/>
            </a:pPr>
            <a:r>
              <a:rPr lang="en" sz="1350" dirty="0">
                <a:solidFill>
                  <a:srgbClr val="252525"/>
                </a:solidFill>
                <a:highlight>
                  <a:schemeClr val="lt1"/>
                </a:highlight>
                <a:latin typeface="Helvetica Neue"/>
                <a:ea typeface="Helvetica Neue"/>
                <a:cs typeface="Helvetica Neue"/>
                <a:sym typeface="Helvetica Neue"/>
              </a:rPr>
              <a:t>100M+ registered users + 90% fortune 100 companies sources: https://resources.github.com/devops/tools/compare/</a:t>
            </a:r>
            <a:endParaRPr sz="1350" dirty="0">
              <a:solidFill>
                <a:srgbClr val="252525"/>
              </a:solidFill>
              <a:highlight>
                <a:schemeClr val="lt1"/>
              </a:highlight>
              <a:latin typeface="Helvetica Neue"/>
              <a:ea typeface="Helvetica Neue"/>
              <a:cs typeface="Helvetica Neue"/>
              <a:sym typeface="Helvetica Neue"/>
            </a:endParaRPr>
          </a:p>
          <a:p>
            <a:pPr marL="0" lvl="0" indent="0" algn="l" rtl="0">
              <a:spcBef>
                <a:spcPts val="0"/>
              </a:spcBef>
              <a:spcAft>
                <a:spcPts val="0"/>
              </a:spcAft>
              <a:buNone/>
            </a:pPr>
            <a:endParaRPr b="1"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6"/>
        <p:cNvGrpSpPr/>
        <p:nvPr/>
      </p:nvGrpSpPr>
      <p:grpSpPr>
        <a:xfrm>
          <a:off x="0" y="0"/>
          <a:ext cx="0" cy="0"/>
          <a:chOff x="0" y="0"/>
          <a:chExt cx="0" cy="0"/>
        </a:xfrm>
      </p:grpSpPr>
      <p:sp>
        <p:nvSpPr>
          <p:cNvPr id="3087" name="Google Shape;3087;g1e5203478e0_0_6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8" name="Google Shape;3088;g1e5203478e0_0_6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Let’s take a look at how it all comes together in GitHub Platform: the AI-powered developer platform, globally available, secure by default.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GitHub Platform focuses on the developer experience–it has the scale to provide industry-changing insights, collaboration capabilities for transformative efficiency, the tools for increased productivity, security at every step, and AI to power it all to new heights in a single, integrated platform.</a:t>
            </a: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endParaRPr sz="1000"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endParaRPr sz="1000" b="1" dirty="0">
              <a:solidFill>
                <a:schemeClr val="dk1"/>
              </a:solidFill>
            </a:endParaRPr>
          </a:p>
          <a:p>
            <a:pPr marL="0" lvl="0" indent="0" algn="l" rtl="0">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Clr>
                <a:schemeClr val="dk1"/>
              </a:buClr>
              <a:buSzPts val="1100"/>
              <a:buFont typeface="Arial"/>
              <a:buNone/>
            </a:pPr>
            <a:r>
              <a:rPr lang="en" sz="1000" dirty="0">
                <a:solidFill>
                  <a:schemeClr val="dk1"/>
                </a:solidFill>
              </a:rPr>
              <a:t>GitHub has the unique opportunity to do all of the above, allowing you to do more through a single integrated developer experience platform. </a:t>
            </a:r>
            <a:endParaRPr sz="1000" dirty="0">
              <a:solidFill>
                <a:schemeClr val="dk1"/>
              </a:solidFill>
            </a:endParaRPr>
          </a:p>
          <a:p>
            <a:pPr marL="0" lvl="0" indent="0" algn="l" rtl="0">
              <a:spcBef>
                <a:spcPts val="0"/>
              </a:spcBef>
              <a:spcAft>
                <a:spcPts val="0"/>
              </a:spcAft>
              <a:buNone/>
            </a:pPr>
            <a:endParaRPr sz="1000" b="1" dirty="0">
              <a:solidFill>
                <a:schemeClr val="dk1"/>
              </a:solidFill>
            </a:endParaRPr>
          </a:p>
          <a:p>
            <a:pPr marL="0" lvl="0" indent="0" algn="l" rtl="0">
              <a:spcBef>
                <a:spcPts val="0"/>
              </a:spcBef>
              <a:spcAft>
                <a:spcPts val="0"/>
              </a:spcAft>
              <a:buClr>
                <a:schemeClr val="dk1"/>
              </a:buClr>
              <a:buSzPts val="1100"/>
              <a:buFont typeface="Arial"/>
              <a:buNone/>
            </a:pPr>
            <a:endParaRPr sz="1000" b="1" dirty="0">
              <a:solidFill>
                <a:schemeClr val="dk1"/>
              </a:solidFill>
            </a:endParaRPr>
          </a:p>
          <a:p>
            <a:pPr marL="0" lvl="0" indent="0" algn="l" rtl="0">
              <a:spcBef>
                <a:spcPts val="0"/>
              </a:spcBef>
              <a:spcAft>
                <a:spcPts val="0"/>
              </a:spcAft>
              <a:buClr>
                <a:schemeClr val="dk1"/>
              </a:buClr>
              <a:buSzPts val="1100"/>
              <a:buFont typeface="Arial"/>
              <a:buNone/>
            </a:pPr>
            <a:endParaRPr sz="1000" b="1" dirty="0">
              <a:solidFill>
                <a:schemeClr val="dk1"/>
              </a:solidFill>
            </a:endParaRPr>
          </a:p>
          <a:p>
            <a:pPr marL="0" lvl="0" indent="0" algn="l" rtl="0">
              <a:spcBef>
                <a:spcPts val="0"/>
              </a:spcBef>
              <a:spcAft>
                <a:spcPts val="0"/>
              </a:spcAft>
              <a:buClr>
                <a:schemeClr val="dk1"/>
              </a:buClr>
              <a:buSzPts val="1100"/>
              <a:buFont typeface="Arial"/>
              <a:buNone/>
            </a:pPr>
            <a:r>
              <a:rPr lang="en" sz="1000" b="1" dirty="0">
                <a:solidFill>
                  <a:schemeClr val="dk1"/>
                </a:solidFill>
              </a:rPr>
              <a:t>VALUE PROP HERE</a:t>
            </a:r>
            <a:r>
              <a:rPr lang="en" sz="1000" dirty="0">
                <a:solidFill>
                  <a:schemeClr val="dk1"/>
                </a:solidFill>
              </a:rPr>
              <a:t>: GitHub Enterprise, the one single developer experience. Powered by AI and secure at every step. Helping your teams be more productive, collaborative, and efficient.</a:t>
            </a:r>
            <a:endParaRPr sz="1000" dirty="0">
              <a:solidFill>
                <a:schemeClr val="dk1"/>
              </a:solidFill>
            </a:endParaRPr>
          </a:p>
          <a:p>
            <a:pPr marL="0" lvl="0" indent="0" algn="l" rtl="0">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Clr>
                <a:schemeClr val="dk1"/>
              </a:buClr>
              <a:buSzPts val="1100"/>
              <a:buFont typeface="Arial"/>
              <a:buNone/>
            </a:pPr>
            <a:r>
              <a:rPr lang="en" sz="1000" dirty="0">
                <a:solidFill>
                  <a:schemeClr val="dk1"/>
                </a:solidFill>
              </a:rPr>
              <a:t>GitHub has the unique opportunity to do all of the above, plus transform your business through a single developer experience platform. When speaking with thought leaders, executives, and the C-suite, companies care about the production side of their business to ship faster and more securely. </a:t>
            </a:r>
            <a:endParaRPr sz="1000" dirty="0">
              <a:solidFill>
                <a:schemeClr val="dk1"/>
              </a:solidFill>
            </a:endParaRPr>
          </a:p>
          <a:p>
            <a:pPr marL="0" lvl="0" indent="0" algn="l" rtl="0">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Clr>
                <a:schemeClr val="dk1"/>
              </a:buClr>
              <a:buSzPts val="1100"/>
              <a:buFont typeface="Arial"/>
              <a:buNone/>
            </a:pPr>
            <a:r>
              <a:rPr lang="en" sz="1000" dirty="0">
                <a:solidFill>
                  <a:schemeClr val="dk1"/>
                </a:solidFill>
              </a:rPr>
              <a:t>But GitHub has the unique advantage to additionally transform businesses through a cultural shift. GitHub is loved by developers, and is built on the data of 100+ million developers. With all this data, we have the unique opportunity to understand what the best developer experience is, while upholding our strong brand for all developers who use GitHub for the first time in school, as a hobby, or even to just learn. </a:t>
            </a:r>
            <a:endParaRPr sz="1000" dirty="0">
              <a:solidFill>
                <a:schemeClr val="dk1"/>
              </a:solidFill>
            </a:endParaRPr>
          </a:p>
          <a:p>
            <a:pPr marL="0" lvl="0" indent="0" algn="l" rtl="0">
              <a:spcBef>
                <a:spcPts val="0"/>
              </a:spcBef>
              <a:spcAft>
                <a:spcPts val="0"/>
              </a:spcAft>
              <a:buClr>
                <a:schemeClr val="dk1"/>
              </a:buClr>
              <a:buSzPts val="1100"/>
              <a:buFont typeface="Arial"/>
              <a:buNone/>
            </a:pPr>
            <a:endParaRPr sz="1000" b="1" dirty="0">
              <a:solidFill>
                <a:schemeClr val="dk1"/>
              </a:solidFill>
            </a:endParaRPr>
          </a:p>
          <a:p>
            <a:pPr marL="0" lvl="0" indent="0" algn="l" rtl="0">
              <a:spcBef>
                <a:spcPts val="0"/>
              </a:spcBef>
              <a:spcAft>
                <a:spcPts val="0"/>
              </a:spcAft>
              <a:buClr>
                <a:schemeClr val="dk1"/>
              </a:buClr>
              <a:buSzPts val="1100"/>
              <a:buFont typeface="Arial"/>
              <a:buNone/>
            </a:pPr>
            <a:r>
              <a:rPr lang="en" sz="1000" dirty="0">
                <a:solidFill>
                  <a:schemeClr val="dk1"/>
                </a:solidFill>
              </a:rPr>
              <a:t>How does it all fit together? GitHub Enterprise contains 3 core pillars where we are continuing to make investments: collaboration, automation, security, and powered by AI that runs through the platform. With AI coming to all areas of GitHub, you will be able to use all the best features of GitHub, but with even greater simplicity. (this sentence also might need work…) </a:t>
            </a:r>
            <a:endParaRPr sz="1000"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Clr>
                <a:schemeClr val="dk1"/>
              </a:buClr>
              <a:buSzPts val="1100"/>
              <a:buFont typeface="Arial"/>
              <a:buNone/>
            </a:pPr>
            <a:endParaRPr b="1"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3"/>
        <p:cNvGrpSpPr/>
        <p:nvPr/>
      </p:nvGrpSpPr>
      <p:grpSpPr>
        <a:xfrm>
          <a:off x="0" y="0"/>
          <a:ext cx="0" cy="0"/>
          <a:chOff x="0" y="0"/>
          <a:chExt cx="0" cy="0"/>
        </a:xfrm>
      </p:grpSpPr>
      <p:sp>
        <p:nvSpPr>
          <p:cNvPr id="3244" name="Google Shape;3244;g1e5203478e0_0_3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5" name="Google Shape;3245;g1e5203478e0_0_3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WIP Talk track: </a:t>
            </a:r>
            <a:br>
              <a:rPr lang="en" dirty="0">
                <a:solidFill>
                  <a:schemeClr val="dk1"/>
                </a:solidFill>
              </a:rPr>
            </a:br>
            <a:r>
              <a:rPr lang="en" dirty="0">
                <a:solidFill>
                  <a:schemeClr val="dk1"/>
                </a:solidFill>
              </a:rPr>
              <a:t>Many organisations we speak with are looking to reduce the complexity in their tool stacks - whether that is companies needing to downsize, reduce their TCO (total cost of ownership), or simply preferring to use one tool due to efficiency. </a:t>
            </a:r>
            <a:br>
              <a:rPr lang="en" dirty="0">
                <a:solidFill>
                  <a:schemeClr val="dk1"/>
                </a:solidFill>
              </a:rPr>
            </a:br>
            <a:br>
              <a:rPr lang="en" dirty="0">
                <a:solidFill>
                  <a:schemeClr val="dk1"/>
                </a:solidFill>
              </a:rPr>
            </a:br>
            <a:r>
              <a:rPr lang="en" dirty="0">
                <a:solidFill>
                  <a:schemeClr val="dk1"/>
                </a:solidFill>
              </a:rPr>
              <a:t>Too many tools lead to a myriad of problems. It’s harder to onboard new devs and have them ramp, it’s harder for inter-team and intra-team collaboration leading to longer release cycles, and even just managing multiple vendors and the admin associated with that is time consuming. </a:t>
            </a:r>
            <a:br>
              <a:rPr lang="en" dirty="0">
                <a:solidFill>
                  <a:schemeClr val="dk1"/>
                </a:solidFill>
              </a:rPr>
            </a:br>
            <a:br>
              <a:rPr lang="en" dirty="0">
                <a:solidFill>
                  <a:schemeClr val="dk1"/>
                </a:solidFill>
              </a:rPr>
            </a:br>
            <a:r>
              <a:rPr lang="en" dirty="0">
                <a:solidFill>
                  <a:schemeClr val="dk1"/>
                </a:solidFill>
              </a:rPr>
              <a:t>However, you do not want to fall into the trap of </a:t>
            </a:r>
            <a:r>
              <a:rPr lang="en" i="1" dirty="0">
                <a:solidFill>
                  <a:schemeClr val="dk1"/>
                </a:solidFill>
              </a:rPr>
              <a:t>reducing capability</a:t>
            </a:r>
            <a:r>
              <a:rPr lang="en" dirty="0">
                <a:solidFill>
                  <a:schemeClr val="dk1"/>
                </a:solidFill>
              </a:rPr>
              <a:t> alongside complexity reduction. With GitHub that is not a problem. We are uniquely positioned to enable you to expand your DevSecOps capabilities while using a single integrated platform.</a:t>
            </a:r>
            <a:endParaRPr dirty="0">
              <a:solidFill>
                <a:schemeClr val="dk1"/>
              </a:solidFill>
            </a:endParaRPr>
          </a:p>
          <a:p>
            <a:pPr marL="0" lvl="0" indent="0" algn="l" rtl="0">
              <a:spcBef>
                <a:spcPts val="0"/>
              </a:spcBef>
              <a:spcAft>
                <a:spcPts val="0"/>
              </a:spcAft>
              <a:buClr>
                <a:schemeClr val="dk1"/>
              </a:buClr>
              <a:buSzPts val="1100"/>
              <a:buFont typeface="Arial"/>
              <a:buNone/>
            </a:pPr>
            <a:br>
              <a:rPr lang="en" dirty="0">
                <a:solidFill>
                  <a:schemeClr val="dk1"/>
                </a:solidFill>
              </a:rPr>
            </a:br>
            <a:r>
              <a:rPr lang="en" dirty="0">
                <a:solidFill>
                  <a:schemeClr val="dk1"/>
                </a:solidFill>
              </a:rPr>
              <a:t>Stats</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22% improvement In developer productivity</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75% improvement In time spent managing tools and code infrastructure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&lt;6 months’ payback After go-live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80% time saved In developer onboarding</a:t>
            </a:r>
            <a:endParaRPr dirty="0">
              <a:solidFill>
                <a:schemeClr val="dk1"/>
              </a:solidFill>
            </a:endParaRPr>
          </a:p>
          <a:p>
            <a:pPr marL="0" lvl="0" indent="0" algn="l" rtl="0">
              <a:spcBef>
                <a:spcPts val="0"/>
              </a:spcBef>
              <a:spcAft>
                <a:spcPts val="0"/>
              </a:spcAft>
              <a:buNone/>
            </a:pPr>
            <a:r>
              <a:rPr lang="en" dirty="0">
                <a:solidFill>
                  <a:schemeClr val="dk1"/>
                </a:solidFill>
              </a:rPr>
              <a:t>Reference: </a:t>
            </a:r>
            <a:r>
              <a:rPr lang="en" u="sng" dirty="0">
                <a:solidFill>
                  <a:schemeClr val="hlink"/>
                </a:solidFill>
                <a:hlinkClick r:id="rId3"/>
              </a:rPr>
              <a:t>https://resources.github.com/forrester/</a:t>
            </a:r>
            <a:r>
              <a:rPr lang="en" dirty="0">
                <a:solidFill>
                  <a:schemeClr val="dk1"/>
                </a:solidFill>
              </a:rPr>
              <a:t>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0"/>
        <p:cNvGrpSpPr/>
        <p:nvPr/>
      </p:nvGrpSpPr>
      <p:grpSpPr>
        <a:xfrm>
          <a:off x="0" y="0"/>
          <a:ext cx="0" cy="0"/>
          <a:chOff x="0" y="0"/>
          <a:chExt cx="0" cy="0"/>
        </a:xfrm>
      </p:grpSpPr>
      <p:sp>
        <p:nvSpPr>
          <p:cNvPr id="3261" name="Google Shape;3261;g284c38ca2c9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2" name="Google Shape;3262;g284c38ca2c9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dirty="0">
                <a:solidFill>
                  <a:schemeClr val="dk1"/>
                </a:solidFill>
                <a:latin typeface="Helvetica Neue"/>
                <a:ea typeface="Helvetica Neue"/>
                <a:cs typeface="Helvetica Neue"/>
                <a:sym typeface="Helvetica Neue"/>
              </a:rPr>
              <a:t>We have 799+ integrations to build on your workflow with apps that integrate with GitHub. Want more info on our integration? Have a look at </a:t>
            </a:r>
            <a:r>
              <a:rPr lang="en" sz="1200" u="sng" dirty="0">
                <a:solidFill>
                  <a:schemeClr val="hlink"/>
                </a:solidFill>
                <a:latin typeface="Helvetica Neue"/>
                <a:ea typeface="Helvetica Neue"/>
                <a:cs typeface="Helvetica Neue"/>
                <a:sym typeface="Helvetica Neue"/>
                <a:hlinkClick r:id="rId3"/>
              </a:rPr>
              <a:t>https://github.com/marketplace?category=&amp;query=sort%3Apopularity-desc&amp;type=apps&amp;verification=</a:t>
            </a:r>
            <a:r>
              <a:rPr lang="en" sz="1200" dirty="0">
                <a:solidFill>
                  <a:schemeClr val="dk1"/>
                </a:solidFill>
                <a:latin typeface="Helvetica Neue"/>
                <a:ea typeface="Helvetica Neue"/>
                <a:cs typeface="Helvetica Neue"/>
                <a:sym typeface="Helvetica Neue"/>
              </a:rPr>
              <a:t> </a:t>
            </a:r>
            <a:endParaRPr sz="1200" dirty="0">
              <a:solidFill>
                <a:schemeClr val="dk1"/>
              </a:solidFill>
              <a:latin typeface="Helvetica Neue"/>
              <a:ea typeface="Helvetica Neue"/>
              <a:cs typeface="Helvetica Neue"/>
              <a:sym typeface="Helvetica Neue"/>
            </a:endParaRPr>
          </a:p>
          <a:p>
            <a:pPr marL="457200" lvl="0" indent="-304800" algn="l" rtl="0">
              <a:lnSpc>
                <a:spcPct val="115000"/>
              </a:lnSpc>
              <a:spcBef>
                <a:spcPts val="2400"/>
              </a:spcBef>
              <a:spcAft>
                <a:spcPts val="0"/>
              </a:spcAft>
              <a:buClr>
                <a:schemeClr val="dk1"/>
              </a:buClr>
              <a:buSzPts val="1200"/>
              <a:buFont typeface="Helvetica Neue"/>
              <a:buChar char="●"/>
            </a:pPr>
            <a:r>
              <a:rPr lang="en" sz="1200" b="1" dirty="0">
                <a:solidFill>
                  <a:schemeClr val="dk1"/>
                </a:solidFill>
                <a:latin typeface="Helvetica Neue"/>
                <a:ea typeface="Helvetica Neue"/>
                <a:cs typeface="Helvetica Neue"/>
                <a:sym typeface="Helvetica Neue"/>
              </a:rPr>
              <a:t>GitHub Platform</a:t>
            </a:r>
            <a:r>
              <a:rPr lang="en" sz="1200" dirty="0">
                <a:solidFill>
                  <a:schemeClr val="dk1"/>
                </a:solidFill>
                <a:latin typeface="Helvetica Neue"/>
                <a:ea typeface="Helvetica Neue"/>
                <a:cs typeface="Helvetica Neue"/>
                <a:sym typeface="Helvetica Neue"/>
              </a:rPr>
              <a:t>: Work with issues, pull requests, checks, releases and more.</a:t>
            </a:r>
            <a:endParaRPr sz="1200" dirty="0">
              <a:solidFill>
                <a:schemeClr val="dk1"/>
              </a:solidFill>
              <a:latin typeface="Helvetica Neue"/>
              <a:ea typeface="Helvetica Neue"/>
              <a:cs typeface="Helvetica Neue"/>
              <a:sym typeface="Helvetica Neue"/>
            </a:endParaRPr>
          </a:p>
          <a:p>
            <a:pPr marL="457200" lvl="0" indent="-304800" algn="l" rtl="0">
              <a:lnSpc>
                <a:spcPct val="115000"/>
              </a:lnSpc>
              <a:spcBef>
                <a:spcPts val="0"/>
              </a:spcBef>
              <a:spcAft>
                <a:spcPts val="0"/>
              </a:spcAft>
              <a:buClr>
                <a:schemeClr val="dk1"/>
              </a:buClr>
              <a:buSzPts val="1200"/>
              <a:buFont typeface="Helvetica Neue"/>
              <a:buChar char="●"/>
            </a:pPr>
            <a:r>
              <a:rPr lang="en" sz="1200" b="1" u="sng" dirty="0">
                <a:solidFill>
                  <a:schemeClr val="hlink"/>
                </a:solidFill>
                <a:latin typeface="Helvetica Neue"/>
                <a:ea typeface="Helvetica Neue"/>
                <a:cs typeface="Helvetica Neue"/>
                <a:sym typeface="Helvetica Neue"/>
                <a:hlinkClick r:id="rId4"/>
              </a:rPr>
              <a:t>GitHub CLI</a:t>
            </a:r>
            <a:r>
              <a:rPr lang="en" sz="1200" dirty="0">
                <a:solidFill>
                  <a:schemeClr val="dk1"/>
                </a:solidFill>
                <a:latin typeface="Helvetica Neue"/>
                <a:ea typeface="Helvetica Neue"/>
                <a:cs typeface="Helvetica Neue"/>
                <a:sym typeface="Helvetica Neue"/>
              </a:rPr>
              <a:t>: Work with issues and pull requests directly from the command line</a:t>
            </a:r>
            <a:endParaRPr sz="1200" dirty="0">
              <a:solidFill>
                <a:schemeClr val="dk1"/>
              </a:solidFill>
              <a:latin typeface="Helvetica Neue"/>
              <a:ea typeface="Helvetica Neue"/>
              <a:cs typeface="Helvetica Neue"/>
              <a:sym typeface="Helvetica Neue"/>
            </a:endParaRPr>
          </a:p>
          <a:p>
            <a:pPr marL="457200" lvl="0" indent="-304800" algn="l" rtl="0">
              <a:lnSpc>
                <a:spcPct val="115000"/>
              </a:lnSpc>
              <a:spcBef>
                <a:spcPts val="0"/>
              </a:spcBef>
              <a:spcAft>
                <a:spcPts val="0"/>
              </a:spcAft>
              <a:buClr>
                <a:schemeClr val="dk1"/>
              </a:buClr>
              <a:buSzPts val="1200"/>
              <a:buFont typeface="Helvetica Neue"/>
              <a:buChar char="●"/>
            </a:pPr>
            <a:r>
              <a:rPr lang="en" sz="1200" b="1" dirty="0">
                <a:solidFill>
                  <a:schemeClr val="dk1"/>
                </a:solidFill>
                <a:latin typeface="Helvetica Neue"/>
                <a:ea typeface="Helvetica Neue"/>
                <a:cs typeface="Helvetica Neue"/>
                <a:sym typeface="Helvetica Neue"/>
              </a:rPr>
              <a:t>Script and customize with GitHub APIs</a:t>
            </a: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8"/>
        <p:cNvGrpSpPr/>
        <p:nvPr/>
      </p:nvGrpSpPr>
      <p:grpSpPr>
        <a:xfrm>
          <a:off x="0" y="0"/>
          <a:ext cx="0" cy="0"/>
          <a:chOff x="0" y="0"/>
          <a:chExt cx="0" cy="0"/>
        </a:xfrm>
      </p:grpSpPr>
      <p:sp>
        <p:nvSpPr>
          <p:cNvPr id="3149" name="Google Shape;3149;g1e5203478e0_0_3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0" name="Google Shape;3150;g1e5203478e0_0_3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rPr>
              <a:t>Experience really does make the difference. And using the depth and breadth of our experience as the largest developer space on the planet, we built the GitHub platform to surpass expectations of what’s possible in software development tomorrow and meet the challenges of DevOps today.</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 Cover">
  <p:cSld name="TITLE_1_1_1_1_1">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2"/>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8" name="Google Shape;8;p2"/>
          <p:cNvSpPr txBox="1">
            <a:spLocks noGrp="1"/>
          </p:cNvSpPr>
          <p:nvPr>
            <p:ph type="title"/>
          </p:nvPr>
        </p:nvSpPr>
        <p:spPr>
          <a:xfrm>
            <a:off x="398900" y="3771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ppendix-Text+Image-Dark">
  <p:cSld name="CUSTOM_3_1">
    <p:spTree>
      <p:nvGrpSpPr>
        <p:cNvPr id="1" name="Shape 49"/>
        <p:cNvGrpSpPr/>
        <p:nvPr/>
      </p:nvGrpSpPr>
      <p:grpSpPr>
        <a:xfrm>
          <a:off x="0" y="0"/>
          <a:ext cx="0" cy="0"/>
          <a:chOff x="0" y="0"/>
          <a:chExt cx="0" cy="0"/>
        </a:xfrm>
      </p:grpSpPr>
      <p:pic>
        <p:nvPicPr>
          <p:cNvPr id="50" name="Google Shape;50;p13"/>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51" name="Google Shape;51;p1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2" name="Google Shape;52;p1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3" name="Google Shape;53;p1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4" name="Google Shape;54;p13"/>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ppendix-Background-01-Light">
  <p:cSld name="CUSTOM_4">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69" name="Google Shape;69;p1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ppendix-Background-04-Light">
  <p:cSld name="CUSTOM_4_1_1_1_1_1_1">
    <p:spTree>
      <p:nvGrpSpPr>
        <p:cNvPr id="1" name="Shape 85"/>
        <p:cNvGrpSpPr/>
        <p:nvPr/>
      </p:nvGrpSpPr>
      <p:grpSpPr>
        <a:xfrm>
          <a:off x="0" y="0"/>
          <a:ext cx="0" cy="0"/>
          <a:chOff x="0" y="0"/>
          <a:chExt cx="0" cy="0"/>
        </a:xfrm>
      </p:grpSpPr>
      <p:pic>
        <p:nvPicPr>
          <p:cNvPr id="86" name="Google Shape;86;p22"/>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87" name="Google Shape;87;p2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ppendix-Text+Browser-Light 1 1 1">
  <p:cSld name="CUSTOM_5_2_1_1">
    <p:spTree>
      <p:nvGrpSpPr>
        <p:cNvPr id="1" name="Shape 121"/>
        <p:cNvGrpSpPr/>
        <p:nvPr/>
      </p:nvGrpSpPr>
      <p:grpSpPr>
        <a:xfrm>
          <a:off x="0" y="0"/>
          <a:ext cx="0" cy="0"/>
          <a:chOff x="0" y="0"/>
          <a:chExt cx="0" cy="0"/>
        </a:xfrm>
      </p:grpSpPr>
      <p:pic>
        <p:nvPicPr>
          <p:cNvPr id="122" name="Google Shape;122;p29"/>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123" name="Google Shape;123;p2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24" name="Google Shape;124;p2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25" name="Google Shape;125;p2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6" name="Google Shape;126;p29"/>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ppendix-Text+Browser-Dark">
  <p:cSld name="CUSTOM_5_1">
    <p:spTree>
      <p:nvGrpSpPr>
        <p:cNvPr id="1" name="Shape 127"/>
        <p:cNvGrpSpPr/>
        <p:nvPr/>
      </p:nvGrpSpPr>
      <p:grpSpPr>
        <a:xfrm>
          <a:off x="0" y="0"/>
          <a:ext cx="0" cy="0"/>
          <a:chOff x="0" y="0"/>
          <a:chExt cx="0" cy="0"/>
        </a:xfrm>
      </p:grpSpPr>
      <p:pic>
        <p:nvPicPr>
          <p:cNvPr id="128" name="Google Shape;128;p3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29" name="Google Shape;129;p3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0" name="Google Shape;130;p3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1" name="Google Shape;131;p3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32" name="Google Shape;132;p30"/>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ppendix-Text+Device-Light">
  <p:cSld name="CUSTOM_6">
    <p:spTree>
      <p:nvGrpSpPr>
        <p:cNvPr id="1" name="Shape 133"/>
        <p:cNvGrpSpPr/>
        <p:nvPr/>
      </p:nvGrpSpPr>
      <p:grpSpPr>
        <a:xfrm>
          <a:off x="0" y="0"/>
          <a:ext cx="0" cy="0"/>
          <a:chOff x="0" y="0"/>
          <a:chExt cx="0" cy="0"/>
        </a:xfrm>
      </p:grpSpPr>
      <p:pic>
        <p:nvPicPr>
          <p:cNvPr id="134" name="Google Shape;134;p31"/>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135" name="Google Shape;135;p3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6" name="Google Shape;136;p3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7" name="Google Shape;137;p3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38" name="Google Shape;138;p31"/>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ppendix-Text+Device-Dark">
  <p:cSld name="CUSTOM_6_1">
    <p:spTree>
      <p:nvGrpSpPr>
        <p:cNvPr id="1" name="Shape 139"/>
        <p:cNvGrpSpPr/>
        <p:nvPr/>
      </p:nvGrpSpPr>
      <p:grpSpPr>
        <a:xfrm>
          <a:off x="0" y="0"/>
          <a:ext cx="0" cy="0"/>
          <a:chOff x="0" y="0"/>
          <a:chExt cx="0" cy="0"/>
        </a:xfrm>
      </p:grpSpPr>
      <p:pic>
        <p:nvPicPr>
          <p:cNvPr id="140" name="Google Shape;140;p3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41" name="Google Shape;141;p3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42" name="Google Shape;142;p3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43" name="Google Shape;143;p3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44" name="Google Shape;144;p32"/>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ppendix-Quote-Light">
  <p:cSld name="CUSTOM_7">
    <p:spTree>
      <p:nvGrpSpPr>
        <p:cNvPr id="1" name="Shape 145"/>
        <p:cNvGrpSpPr/>
        <p:nvPr/>
      </p:nvGrpSpPr>
      <p:grpSpPr>
        <a:xfrm>
          <a:off x="0" y="0"/>
          <a:ext cx="0" cy="0"/>
          <a:chOff x="0" y="0"/>
          <a:chExt cx="0" cy="0"/>
        </a:xfrm>
      </p:grpSpPr>
      <p:pic>
        <p:nvPicPr>
          <p:cNvPr id="146" name="Google Shape;146;p3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47" name="Google Shape;147;p3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48" name="Google Shape;148;p33"/>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a:spcBef>
                <a:spcPts val="0"/>
              </a:spcBef>
              <a:spcAft>
                <a:spcPts val="0"/>
              </a:spcAft>
              <a:buSzPts val="4800"/>
              <a:buFont typeface="Inter ExtraBold"/>
              <a:buNone/>
              <a:defRPr sz="4800">
                <a:latin typeface="Inter ExtraBold"/>
                <a:ea typeface="Inter ExtraBold"/>
                <a:cs typeface="Inter ExtraBold"/>
                <a:sym typeface="Inter ExtraBold"/>
              </a:defRPr>
            </a:lvl2pPr>
            <a:lvl3pPr lvl="2">
              <a:spcBef>
                <a:spcPts val="0"/>
              </a:spcBef>
              <a:spcAft>
                <a:spcPts val="0"/>
              </a:spcAft>
              <a:buSzPts val="4800"/>
              <a:buFont typeface="Inter ExtraBold"/>
              <a:buNone/>
              <a:defRPr sz="4800">
                <a:latin typeface="Inter ExtraBold"/>
                <a:ea typeface="Inter ExtraBold"/>
                <a:cs typeface="Inter ExtraBold"/>
                <a:sym typeface="Inter ExtraBold"/>
              </a:defRPr>
            </a:lvl3pPr>
            <a:lvl4pPr lvl="3">
              <a:spcBef>
                <a:spcPts val="0"/>
              </a:spcBef>
              <a:spcAft>
                <a:spcPts val="0"/>
              </a:spcAft>
              <a:buSzPts val="4800"/>
              <a:buFont typeface="Inter ExtraBold"/>
              <a:buNone/>
              <a:defRPr sz="4800">
                <a:latin typeface="Inter ExtraBold"/>
                <a:ea typeface="Inter ExtraBold"/>
                <a:cs typeface="Inter ExtraBold"/>
                <a:sym typeface="Inter ExtraBold"/>
              </a:defRPr>
            </a:lvl4pPr>
            <a:lvl5pPr lvl="4">
              <a:spcBef>
                <a:spcPts val="0"/>
              </a:spcBef>
              <a:spcAft>
                <a:spcPts val="0"/>
              </a:spcAft>
              <a:buSzPts val="4800"/>
              <a:buFont typeface="Inter ExtraBold"/>
              <a:buNone/>
              <a:defRPr sz="4800">
                <a:latin typeface="Inter ExtraBold"/>
                <a:ea typeface="Inter ExtraBold"/>
                <a:cs typeface="Inter ExtraBold"/>
                <a:sym typeface="Inter ExtraBold"/>
              </a:defRPr>
            </a:lvl5pPr>
            <a:lvl6pPr lvl="5">
              <a:spcBef>
                <a:spcPts val="0"/>
              </a:spcBef>
              <a:spcAft>
                <a:spcPts val="0"/>
              </a:spcAft>
              <a:buSzPts val="4800"/>
              <a:buFont typeface="Inter ExtraBold"/>
              <a:buNone/>
              <a:defRPr sz="4800">
                <a:latin typeface="Inter ExtraBold"/>
                <a:ea typeface="Inter ExtraBold"/>
                <a:cs typeface="Inter ExtraBold"/>
                <a:sym typeface="Inter ExtraBold"/>
              </a:defRPr>
            </a:lvl6pPr>
            <a:lvl7pPr lvl="6">
              <a:spcBef>
                <a:spcPts val="0"/>
              </a:spcBef>
              <a:spcAft>
                <a:spcPts val="0"/>
              </a:spcAft>
              <a:buSzPts val="4800"/>
              <a:buFont typeface="Inter ExtraBold"/>
              <a:buNone/>
              <a:defRPr sz="4800">
                <a:latin typeface="Inter ExtraBold"/>
                <a:ea typeface="Inter ExtraBold"/>
                <a:cs typeface="Inter ExtraBold"/>
                <a:sym typeface="Inter ExtraBold"/>
              </a:defRPr>
            </a:lvl7pPr>
            <a:lvl8pPr lvl="7">
              <a:spcBef>
                <a:spcPts val="0"/>
              </a:spcBef>
              <a:spcAft>
                <a:spcPts val="0"/>
              </a:spcAft>
              <a:buSzPts val="4800"/>
              <a:buFont typeface="Inter ExtraBold"/>
              <a:buNone/>
              <a:defRPr sz="4800">
                <a:latin typeface="Inter ExtraBold"/>
                <a:ea typeface="Inter ExtraBold"/>
                <a:cs typeface="Inter ExtraBold"/>
                <a:sym typeface="Inter ExtraBold"/>
              </a:defRPr>
            </a:lvl8pPr>
            <a:lvl9pPr lvl="8">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49" name="Google Shape;149;p33"/>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38"/>
        <p:cNvGrpSpPr/>
        <p:nvPr/>
      </p:nvGrpSpPr>
      <p:grpSpPr>
        <a:xfrm>
          <a:off x="0" y="0"/>
          <a:ext cx="0" cy="0"/>
          <a:chOff x="0" y="0"/>
          <a:chExt cx="0" cy="0"/>
        </a:xfrm>
      </p:grpSpPr>
      <p:sp>
        <p:nvSpPr>
          <p:cNvPr id="1539" name="Google Shape;1539;p15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40" name="Google Shape;1540;p15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41" name="Google Shape;1541;p1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42"/>
        <p:cNvGrpSpPr/>
        <p:nvPr/>
      </p:nvGrpSpPr>
      <p:grpSpPr>
        <a:xfrm>
          <a:off x="0" y="0"/>
          <a:ext cx="0" cy="0"/>
          <a:chOff x="0" y="0"/>
          <a:chExt cx="0" cy="0"/>
        </a:xfrm>
      </p:grpSpPr>
      <p:sp>
        <p:nvSpPr>
          <p:cNvPr id="1543" name="Google Shape;1543;p1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4" name="Google Shape;1544;p1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 Cover Tagline">
  <p:cSld name="TITLE_1_1_1_1_1_8">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 name="Google Shape;11;p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2;p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14" name="Google Shape;14;p3"/>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45"/>
        <p:cNvGrpSpPr/>
        <p:nvPr/>
      </p:nvGrpSpPr>
      <p:grpSpPr>
        <a:xfrm>
          <a:off x="0" y="0"/>
          <a:ext cx="0" cy="0"/>
          <a:chOff x="0" y="0"/>
          <a:chExt cx="0" cy="0"/>
        </a:xfrm>
      </p:grpSpPr>
      <p:sp>
        <p:nvSpPr>
          <p:cNvPr id="1546" name="Google Shape;1546;p1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47" name="Google Shape;1547;p1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48" name="Google Shape;1548;p1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49"/>
        <p:cNvGrpSpPr/>
        <p:nvPr/>
      </p:nvGrpSpPr>
      <p:grpSpPr>
        <a:xfrm>
          <a:off x="0" y="0"/>
          <a:ext cx="0" cy="0"/>
          <a:chOff x="0" y="0"/>
          <a:chExt cx="0" cy="0"/>
        </a:xfrm>
      </p:grpSpPr>
      <p:sp>
        <p:nvSpPr>
          <p:cNvPr id="1550" name="Google Shape;1550;p1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1" name="Google Shape;1551;p16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52" name="Google Shape;1552;p1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53" name="Google Shape;1553;p1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54"/>
        <p:cNvGrpSpPr/>
        <p:nvPr/>
      </p:nvGrpSpPr>
      <p:grpSpPr>
        <a:xfrm>
          <a:off x="0" y="0"/>
          <a:ext cx="0" cy="0"/>
          <a:chOff x="0" y="0"/>
          <a:chExt cx="0" cy="0"/>
        </a:xfrm>
      </p:grpSpPr>
      <p:sp>
        <p:nvSpPr>
          <p:cNvPr id="1555" name="Google Shape;1555;p1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6" name="Google Shape;1556;p1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57"/>
        <p:cNvGrpSpPr/>
        <p:nvPr/>
      </p:nvGrpSpPr>
      <p:grpSpPr>
        <a:xfrm>
          <a:off x="0" y="0"/>
          <a:ext cx="0" cy="0"/>
          <a:chOff x="0" y="0"/>
          <a:chExt cx="0" cy="0"/>
        </a:xfrm>
      </p:grpSpPr>
      <p:sp>
        <p:nvSpPr>
          <p:cNvPr id="1558" name="Google Shape;1558;p16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9" name="Google Shape;1559;p16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560" name="Google Shape;1560;p1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61"/>
        <p:cNvGrpSpPr/>
        <p:nvPr/>
      </p:nvGrpSpPr>
      <p:grpSpPr>
        <a:xfrm>
          <a:off x="0" y="0"/>
          <a:ext cx="0" cy="0"/>
          <a:chOff x="0" y="0"/>
          <a:chExt cx="0" cy="0"/>
        </a:xfrm>
      </p:grpSpPr>
      <p:sp>
        <p:nvSpPr>
          <p:cNvPr id="1562" name="Google Shape;1562;p16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63" name="Google Shape;1563;p1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64"/>
        <p:cNvGrpSpPr/>
        <p:nvPr/>
      </p:nvGrpSpPr>
      <p:grpSpPr>
        <a:xfrm>
          <a:off x="0" y="0"/>
          <a:ext cx="0" cy="0"/>
          <a:chOff x="0" y="0"/>
          <a:chExt cx="0" cy="0"/>
        </a:xfrm>
      </p:grpSpPr>
      <p:sp>
        <p:nvSpPr>
          <p:cNvPr id="1565" name="Google Shape;1565;p16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67" name="Google Shape;1567;p165"/>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68" name="Google Shape;1568;p165"/>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569" name="Google Shape;1569;p1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70"/>
        <p:cNvGrpSpPr/>
        <p:nvPr/>
      </p:nvGrpSpPr>
      <p:grpSpPr>
        <a:xfrm>
          <a:off x="0" y="0"/>
          <a:ext cx="0" cy="0"/>
          <a:chOff x="0" y="0"/>
          <a:chExt cx="0" cy="0"/>
        </a:xfrm>
      </p:grpSpPr>
      <p:sp>
        <p:nvSpPr>
          <p:cNvPr id="1571" name="Google Shape;1571;p16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572" name="Google Shape;1572;p1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73"/>
        <p:cNvGrpSpPr/>
        <p:nvPr/>
      </p:nvGrpSpPr>
      <p:grpSpPr>
        <a:xfrm>
          <a:off x="0" y="0"/>
          <a:ext cx="0" cy="0"/>
          <a:chOff x="0" y="0"/>
          <a:chExt cx="0" cy="0"/>
        </a:xfrm>
      </p:grpSpPr>
      <p:sp>
        <p:nvSpPr>
          <p:cNvPr id="1574" name="Google Shape;1574;p16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75" name="Google Shape;1575;p16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576" name="Google Shape;1576;p1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7"/>
        <p:cNvGrpSpPr/>
        <p:nvPr/>
      </p:nvGrpSpPr>
      <p:grpSpPr>
        <a:xfrm>
          <a:off x="0" y="0"/>
          <a:ext cx="0" cy="0"/>
          <a:chOff x="0" y="0"/>
          <a:chExt cx="0" cy="0"/>
        </a:xfrm>
      </p:grpSpPr>
      <p:sp>
        <p:nvSpPr>
          <p:cNvPr id="1578" name="Google Shape;1578;p1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ppendix-Text+Browser-Dark">
  <p:cSld name="CUSTOM_5_1">
    <p:spTree>
      <p:nvGrpSpPr>
        <p:cNvPr id="1" name="Shape 1585"/>
        <p:cNvGrpSpPr/>
        <p:nvPr/>
      </p:nvGrpSpPr>
      <p:grpSpPr>
        <a:xfrm>
          <a:off x="0" y="0"/>
          <a:ext cx="0" cy="0"/>
          <a:chOff x="0" y="0"/>
          <a:chExt cx="0" cy="0"/>
        </a:xfrm>
      </p:grpSpPr>
      <p:pic>
        <p:nvPicPr>
          <p:cNvPr id="1586" name="Google Shape;1586;p17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587" name="Google Shape;1587;p17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588" name="Google Shape;1588;p170"/>
          <p:cNvSpPr txBox="1">
            <a:spLocks noGrp="1"/>
          </p:cNvSpPr>
          <p:nvPr>
            <p:ph type="title"/>
          </p:nvPr>
        </p:nvSpPr>
        <p:spPr>
          <a:xfrm>
            <a:off x="403050" y="722120"/>
            <a:ext cx="2678400" cy="1473000"/>
          </a:xfrm>
          <a:prstGeom prst="rect">
            <a:avLst/>
          </a:prstGeom>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589" name="Google Shape;1589;p170"/>
          <p:cNvSpPr txBox="1">
            <a:spLocks noGrp="1"/>
          </p:cNvSpPr>
          <p:nvPr>
            <p:ph type="title" idx="2"/>
          </p:nvPr>
        </p:nvSpPr>
        <p:spPr>
          <a:xfrm>
            <a:off x="403050" y="2374770"/>
            <a:ext cx="2678400" cy="1613700"/>
          </a:xfrm>
          <a:prstGeom prst="rect">
            <a:avLst/>
          </a:prstGeom>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590" name="Google Shape;1590;p170"/>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Dark-NoLogo">
  <p:cSld name="TITLE_1_1_1_1_1_2_1">
    <p:bg>
      <p:bgPr>
        <a:solidFill>
          <a:schemeClr val="dk1"/>
        </a:solidFill>
        <a:effectLst/>
      </p:bgPr>
    </p:bg>
    <p:spTree>
      <p:nvGrpSpPr>
        <p:cNvPr id="1" name="Shape 18"/>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ver">
  <p:cSld name="TITLE_1_1_1_1_1">
    <p:bg>
      <p:bgPr>
        <a:solidFill>
          <a:schemeClr val="dk1"/>
        </a:solidFill>
        <a:effectLst/>
      </p:bgPr>
    </p:bg>
    <p:spTree>
      <p:nvGrpSpPr>
        <p:cNvPr id="1" name="Shape 2744"/>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Dark">
  <p:cSld name="TITLE_1_1_1_1_1_2">
    <p:bg>
      <p:bgPr>
        <a:solidFill>
          <a:schemeClr val="dk1"/>
        </a:solidFill>
        <a:effectLst/>
      </p:bgPr>
    </p:bg>
    <p:spTree>
      <p:nvGrpSpPr>
        <p:cNvPr id="1" name="Shape 2745"/>
        <p:cNvGrpSpPr/>
        <p:nvPr/>
      </p:nvGrpSpPr>
      <p:grpSpPr>
        <a:xfrm>
          <a:off x="0" y="0"/>
          <a:ext cx="0" cy="0"/>
          <a:chOff x="0" y="0"/>
          <a:chExt cx="0" cy="0"/>
        </a:xfrm>
      </p:grpSpPr>
      <p:sp>
        <p:nvSpPr>
          <p:cNvPr id="2746" name="Google Shape;2746;p28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47" name="Google Shape;2747;p289"/>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Dark-NoLogo">
  <p:cSld name="TITLE_1_1_1_1_1_2_1">
    <p:bg>
      <p:bgPr>
        <a:solidFill>
          <a:schemeClr val="dk1"/>
        </a:solidFill>
        <a:effectLst/>
      </p:bgPr>
    </p:bg>
    <p:spTree>
      <p:nvGrpSpPr>
        <p:cNvPr id="1" name="Shape 2748"/>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Light">
  <p:cSld name="TITLE_1_1_1_1_1_1">
    <p:bg>
      <p:bgPr>
        <a:solidFill>
          <a:schemeClr val="lt1"/>
        </a:solidFill>
        <a:effectLst/>
      </p:bgPr>
    </p:bg>
    <p:spTree>
      <p:nvGrpSpPr>
        <p:cNvPr id="1" name="Shape 2749"/>
        <p:cNvGrpSpPr/>
        <p:nvPr/>
      </p:nvGrpSpPr>
      <p:grpSpPr>
        <a:xfrm>
          <a:off x="0" y="0"/>
          <a:ext cx="0" cy="0"/>
          <a:chOff x="0" y="0"/>
          <a:chExt cx="0" cy="0"/>
        </a:xfrm>
      </p:grpSpPr>
      <p:sp>
        <p:nvSpPr>
          <p:cNvPr id="2750" name="Google Shape;2750;p29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51" name="Google Shape;2751;p291"/>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Light-NoLogo">
  <p:cSld name="TITLE_1_1_1_1_1_1_1">
    <p:bg>
      <p:bgPr>
        <a:solidFill>
          <a:schemeClr val="lt1"/>
        </a:solidFill>
        <a:effectLst/>
      </p:bgPr>
    </p:bg>
    <p:spTree>
      <p:nvGrpSpPr>
        <p:cNvPr id="1" name="Shape 275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ver Tagline">
  <p:cSld name="TITLE_1_1_1_1_1_8">
    <p:bg>
      <p:bgPr>
        <a:solidFill>
          <a:schemeClr val="dk1"/>
        </a:solidFill>
        <a:effectLst/>
      </p:bgPr>
    </p:bg>
    <p:spTree>
      <p:nvGrpSpPr>
        <p:cNvPr id="1" name="Shape 2753"/>
        <p:cNvGrpSpPr/>
        <p:nvPr/>
      </p:nvGrpSpPr>
      <p:grpSpPr>
        <a:xfrm>
          <a:off x="0" y="0"/>
          <a:ext cx="0" cy="0"/>
          <a:chOff x="0" y="0"/>
          <a:chExt cx="0" cy="0"/>
        </a:xfrm>
      </p:grpSpPr>
      <p:sp>
        <p:nvSpPr>
          <p:cNvPr id="2754" name="Google Shape;2754;p293"/>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55" name="Google Shape;2755;p29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56" name="Google Shape;2756;p29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57" name="Google Shape;2757;p29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00-Content-Left-Purple-Dark 3">
  <p:cSld name="TITLE_1_1_1_1_1_7_1_5">
    <p:bg>
      <p:bgPr>
        <a:solidFill>
          <a:schemeClr val="dk1"/>
        </a:solidFill>
        <a:effectLst/>
      </p:bgPr>
    </p:bg>
    <p:spTree>
      <p:nvGrpSpPr>
        <p:cNvPr id="1" name="Shape 2758"/>
        <p:cNvGrpSpPr/>
        <p:nvPr/>
      </p:nvGrpSpPr>
      <p:grpSpPr>
        <a:xfrm>
          <a:off x="0" y="0"/>
          <a:ext cx="0" cy="0"/>
          <a:chOff x="0" y="0"/>
          <a:chExt cx="0" cy="0"/>
        </a:xfrm>
      </p:grpSpPr>
      <p:pic>
        <p:nvPicPr>
          <p:cNvPr id="2759" name="Google Shape;2759;p294"/>
          <p:cNvPicPr preferRelativeResize="0"/>
          <p:nvPr/>
        </p:nvPicPr>
        <p:blipFill rotWithShape="1">
          <a:blip r:embed="rId2">
            <a:alphaModFix/>
          </a:blip>
          <a:srcRect l="-13391" t="55809" r="48194" b="-8292"/>
          <a:stretch/>
        </p:blipFill>
        <p:spPr>
          <a:xfrm>
            <a:off x="2754275" y="0"/>
            <a:ext cx="6389724" cy="5143500"/>
          </a:xfrm>
          <a:prstGeom prst="rect">
            <a:avLst/>
          </a:prstGeom>
          <a:noFill/>
          <a:ln>
            <a:noFill/>
          </a:ln>
        </p:spPr>
      </p:pic>
      <p:sp>
        <p:nvSpPr>
          <p:cNvPr id="2760" name="Google Shape;2760;p294"/>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5"/>
              </a:buClr>
              <a:buSzPts val="1200"/>
              <a:buFont typeface="Inter"/>
              <a:buNone/>
              <a:defRPr sz="1200" b="1">
                <a:solidFill>
                  <a:schemeClr val="accent5"/>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2761" name="Google Shape;2761;p294"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2pPr>
            <a:lvl3pPr lvl="2"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3pPr>
            <a:lvl4pPr lvl="3"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4pPr>
            <a:lvl5pPr lvl="4"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5pPr>
            <a:lvl6pPr lvl="5"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6pPr>
            <a:lvl7pPr lvl="6"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7pPr>
            <a:lvl8pPr lvl="7"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8pPr>
            <a:lvl9pPr lvl="8"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9pPr>
          </a:lstStyle>
          <a:p>
            <a:endParaRPr/>
          </a:p>
        </p:txBody>
      </p:sp>
      <p:sp>
        <p:nvSpPr>
          <p:cNvPr id="2762" name="Google Shape;2762;p294"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ppendix-Background-02-Dark">
  <p:cSld name="CUSTOM_4_1_1_1">
    <p:spTree>
      <p:nvGrpSpPr>
        <p:cNvPr id="1" name="Shape 2763"/>
        <p:cNvGrpSpPr/>
        <p:nvPr/>
      </p:nvGrpSpPr>
      <p:grpSpPr>
        <a:xfrm>
          <a:off x="0" y="0"/>
          <a:ext cx="0" cy="0"/>
          <a:chOff x="0" y="0"/>
          <a:chExt cx="0" cy="0"/>
        </a:xfrm>
      </p:grpSpPr>
      <p:pic>
        <p:nvPicPr>
          <p:cNvPr id="2764" name="Google Shape;2764;p295"/>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2765" name="Google Shape;2765;p29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ppendix Divisor-Dark">
  <p:cSld name="CUSTOM_1">
    <p:spTree>
      <p:nvGrpSpPr>
        <p:cNvPr id="1" name="Shape 2766"/>
        <p:cNvGrpSpPr/>
        <p:nvPr/>
      </p:nvGrpSpPr>
      <p:grpSpPr>
        <a:xfrm>
          <a:off x="0" y="0"/>
          <a:ext cx="0" cy="0"/>
          <a:chOff x="0" y="0"/>
          <a:chExt cx="0" cy="0"/>
        </a:xfrm>
      </p:grpSpPr>
      <p:pic>
        <p:nvPicPr>
          <p:cNvPr id="2767" name="Google Shape;2767;p296"/>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768" name="Google Shape;2768;p29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69" name="Google Shape;2769;p296"/>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ppendix-Bullets+Image-Dark">
  <p:cSld name="CUSTOM_3_1_1_1">
    <p:spTree>
      <p:nvGrpSpPr>
        <p:cNvPr id="1" name="Shape 2770"/>
        <p:cNvGrpSpPr/>
        <p:nvPr/>
      </p:nvGrpSpPr>
      <p:grpSpPr>
        <a:xfrm>
          <a:off x="0" y="0"/>
          <a:ext cx="0" cy="0"/>
          <a:chOff x="0" y="0"/>
          <a:chExt cx="0" cy="0"/>
        </a:xfrm>
      </p:grpSpPr>
      <p:pic>
        <p:nvPicPr>
          <p:cNvPr id="2771" name="Google Shape;2771;p297"/>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2772" name="Google Shape;2772;p29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73" name="Google Shape;2773;p29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74" name="Google Shape;2774;p297"/>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2775" name="Google Shape;2775;p297"/>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Light">
  <p:cSld name="TITLE_1_1_1_1_1_1">
    <p:bg>
      <p:bgPr>
        <a:solidFill>
          <a:schemeClr val="lt1"/>
        </a:solidFill>
        <a:effectLst/>
      </p:bgPr>
    </p:bg>
    <p:spTree>
      <p:nvGrpSpPr>
        <p:cNvPr id="1" name="Shape 19"/>
        <p:cNvGrpSpPr/>
        <p:nvPr/>
      </p:nvGrpSpPr>
      <p:grpSpPr>
        <a:xfrm>
          <a:off x="0" y="0"/>
          <a:ext cx="0" cy="0"/>
          <a:chOff x="0" y="0"/>
          <a:chExt cx="0" cy="0"/>
        </a:xfrm>
      </p:grpSpPr>
      <p:sp>
        <p:nvSpPr>
          <p:cNvPr id="20" name="Google Shape;20;p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1" name="Google Shape;21;p6"/>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ppendix-Background-04-Dark">
  <p:cSld name="CUSTOM_4_1_1_1_1_1_1_1">
    <p:spTree>
      <p:nvGrpSpPr>
        <p:cNvPr id="1" name="Shape 2776"/>
        <p:cNvGrpSpPr/>
        <p:nvPr/>
      </p:nvGrpSpPr>
      <p:grpSpPr>
        <a:xfrm>
          <a:off x="0" y="0"/>
          <a:ext cx="0" cy="0"/>
          <a:chOff x="0" y="0"/>
          <a:chExt cx="0" cy="0"/>
        </a:xfrm>
      </p:grpSpPr>
      <p:pic>
        <p:nvPicPr>
          <p:cNvPr id="2777" name="Google Shape;2777;p298"/>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778" name="Google Shape;2778;p29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Appendix-Text+Browser-Dark">
  <p:cSld name="CUSTOM_5_1">
    <p:spTree>
      <p:nvGrpSpPr>
        <p:cNvPr id="1" name="Shape 2779"/>
        <p:cNvGrpSpPr/>
        <p:nvPr/>
      </p:nvGrpSpPr>
      <p:grpSpPr>
        <a:xfrm>
          <a:off x="0" y="0"/>
          <a:ext cx="0" cy="0"/>
          <a:chOff x="0" y="0"/>
          <a:chExt cx="0" cy="0"/>
        </a:xfrm>
      </p:grpSpPr>
      <p:pic>
        <p:nvPicPr>
          <p:cNvPr id="2780" name="Google Shape;2780;p29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781" name="Google Shape;2781;p29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82" name="Google Shape;2782;p29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83" name="Google Shape;2783;p29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784" name="Google Shape;2784;p299"/>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ppendix-Background-04-Light">
  <p:cSld name="CUSTOM_4_1_1_1_1_1_1_2">
    <p:spTree>
      <p:nvGrpSpPr>
        <p:cNvPr id="1" name="Shape 2785"/>
        <p:cNvGrpSpPr/>
        <p:nvPr/>
      </p:nvGrpSpPr>
      <p:grpSpPr>
        <a:xfrm>
          <a:off x="0" y="0"/>
          <a:ext cx="0" cy="0"/>
          <a:chOff x="0" y="0"/>
          <a:chExt cx="0" cy="0"/>
        </a:xfrm>
      </p:grpSpPr>
      <p:pic>
        <p:nvPicPr>
          <p:cNvPr id="2786" name="Google Shape;2786;p300"/>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2787" name="Google Shape;2787;p30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ppendix-Text+Browser-Light">
  <p:cSld name="CUSTOM_5_2">
    <p:spTree>
      <p:nvGrpSpPr>
        <p:cNvPr id="1" name="Shape 2788"/>
        <p:cNvGrpSpPr/>
        <p:nvPr/>
      </p:nvGrpSpPr>
      <p:grpSpPr>
        <a:xfrm>
          <a:off x="0" y="0"/>
          <a:ext cx="0" cy="0"/>
          <a:chOff x="0" y="0"/>
          <a:chExt cx="0" cy="0"/>
        </a:xfrm>
      </p:grpSpPr>
      <p:pic>
        <p:nvPicPr>
          <p:cNvPr id="2789" name="Google Shape;2789;p301"/>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2790" name="Google Shape;2790;p30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91" name="Google Shape;2791;p30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92" name="Google Shape;2792;p30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793" name="Google Shape;2793;p301"/>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ppendix-Bullets+Image-Light">
  <p:cSld name="CUSTOM_3_1_1_2">
    <p:spTree>
      <p:nvGrpSpPr>
        <p:cNvPr id="1" name="Shape 2794"/>
        <p:cNvGrpSpPr/>
        <p:nvPr/>
      </p:nvGrpSpPr>
      <p:grpSpPr>
        <a:xfrm>
          <a:off x="0" y="0"/>
          <a:ext cx="0" cy="0"/>
          <a:chOff x="0" y="0"/>
          <a:chExt cx="0" cy="0"/>
        </a:xfrm>
      </p:grpSpPr>
      <p:pic>
        <p:nvPicPr>
          <p:cNvPr id="2795" name="Google Shape;2795;p302"/>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2796" name="Google Shape;2796;p30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797" name="Google Shape;2797;p30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798" name="Google Shape;2798;p302"/>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2799" name="Google Shape;2799;p302"/>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ppendix-Quote-Dark">
  <p:cSld name="CUSTOM_7_1">
    <p:spTree>
      <p:nvGrpSpPr>
        <p:cNvPr id="1" name="Shape 2800"/>
        <p:cNvGrpSpPr/>
        <p:nvPr/>
      </p:nvGrpSpPr>
      <p:grpSpPr>
        <a:xfrm>
          <a:off x="0" y="0"/>
          <a:ext cx="0" cy="0"/>
          <a:chOff x="0" y="0"/>
          <a:chExt cx="0" cy="0"/>
        </a:xfrm>
      </p:grpSpPr>
      <p:pic>
        <p:nvPicPr>
          <p:cNvPr id="2801" name="Google Shape;2801;p30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802" name="Google Shape;2802;p30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03" name="Google Shape;2803;p303"/>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2804" name="Google Shape;2804;p303"/>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ppendix-Background-02-Light">
  <p:cSld name="CUSTOM_4_1_1_2">
    <p:spTree>
      <p:nvGrpSpPr>
        <p:cNvPr id="1" name="Shape 2805"/>
        <p:cNvGrpSpPr/>
        <p:nvPr/>
      </p:nvGrpSpPr>
      <p:grpSpPr>
        <a:xfrm>
          <a:off x="0" y="0"/>
          <a:ext cx="0" cy="0"/>
          <a:chOff x="0" y="0"/>
          <a:chExt cx="0" cy="0"/>
        </a:xfrm>
      </p:grpSpPr>
      <p:pic>
        <p:nvPicPr>
          <p:cNvPr id="2806" name="Google Shape;2806;p304"/>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2807" name="Google Shape;2807;p30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ppendix-Background-03-Light">
  <p:cSld name="CUSTOM_4_1_1_1_1">
    <p:spTree>
      <p:nvGrpSpPr>
        <p:cNvPr id="1" name="Shape 2808"/>
        <p:cNvGrpSpPr/>
        <p:nvPr/>
      </p:nvGrpSpPr>
      <p:grpSpPr>
        <a:xfrm>
          <a:off x="0" y="0"/>
          <a:ext cx="0" cy="0"/>
          <a:chOff x="0" y="0"/>
          <a:chExt cx="0" cy="0"/>
        </a:xfrm>
      </p:grpSpPr>
      <p:sp>
        <p:nvSpPr>
          <p:cNvPr id="2809" name="Google Shape;2809;p30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2810" name="Google Shape;2810;p305"/>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ppendix-Text+Browser-Light 1">
  <p:cSld name="CUSTOM_5_2_1">
    <p:spTree>
      <p:nvGrpSpPr>
        <p:cNvPr id="1" name="Shape 2811"/>
        <p:cNvGrpSpPr/>
        <p:nvPr/>
      </p:nvGrpSpPr>
      <p:grpSpPr>
        <a:xfrm>
          <a:off x="0" y="0"/>
          <a:ext cx="0" cy="0"/>
          <a:chOff x="0" y="0"/>
          <a:chExt cx="0" cy="0"/>
        </a:xfrm>
      </p:grpSpPr>
      <p:pic>
        <p:nvPicPr>
          <p:cNvPr id="2812" name="Google Shape;2812;p306"/>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2813" name="Google Shape;2813;p30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14" name="Google Shape;2814;p30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15" name="Google Shape;2815;p30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16" name="Google Shape;2816;p306"/>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ppendix-Text+Browser-Light 1 1">
  <p:cSld name="CUSTOM_5_2_1_1">
    <p:spTree>
      <p:nvGrpSpPr>
        <p:cNvPr id="1" name="Shape 2817"/>
        <p:cNvGrpSpPr/>
        <p:nvPr/>
      </p:nvGrpSpPr>
      <p:grpSpPr>
        <a:xfrm>
          <a:off x="0" y="0"/>
          <a:ext cx="0" cy="0"/>
          <a:chOff x="0" y="0"/>
          <a:chExt cx="0" cy="0"/>
        </a:xfrm>
      </p:grpSpPr>
      <p:pic>
        <p:nvPicPr>
          <p:cNvPr id="2818" name="Google Shape;2818;p307"/>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2819" name="Google Shape;2819;p30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20" name="Google Shape;2820;p30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21" name="Google Shape;2821;p30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22" name="Google Shape;2822;p307"/>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Light-NoLogo">
  <p:cSld name="TITLE_1_1_1_1_1_1_1">
    <p:bg>
      <p:bgPr>
        <a:solidFill>
          <a:schemeClr val="lt1"/>
        </a:solidFill>
        <a:effectLst/>
      </p:bgPr>
    </p:bg>
    <p:spTree>
      <p:nvGrpSpPr>
        <p:cNvPr id="1" name="Shape 22"/>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Appendix-Text+Device-Light">
  <p:cSld name="CUSTOM_6">
    <p:spTree>
      <p:nvGrpSpPr>
        <p:cNvPr id="1" name="Shape 2823"/>
        <p:cNvGrpSpPr/>
        <p:nvPr/>
      </p:nvGrpSpPr>
      <p:grpSpPr>
        <a:xfrm>
          <a:off x="0" y="0"/>
          <a:ext cx="0" cy="0"/>
          <a:chOff x="0" y="0"/>
          <a:chExt cx="0" cy="0"/>
        </a:xfrm>
      </p:grpSpPr>
      <p:pic>
        <p:nvPicPr>
          <p:cNvPr id="2824" name="Google Shape;2824;p308"/>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2825" name="Google Shape;2825;p30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26" name="Google Shape;2826;p30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27" name="Google Shape;2827;p30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28" name="Google Shape;2828;p308"/>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ppendix-Text+Browser-Light 2">
  <p:cSld name="CUSTOM_5_3">
    <p:spTree>
      <p:nvGrpSpPr>
        <p:cNvPr id="1" name="Shape 2829"/>
        <p:cNvGrpSpPr/>
        <p:nvPr/>
      </p:nvGrpSpPr>
      <p:grpSpPr>
        <a:xfrm>
          <a:off x="0" y="0"/>
          <a:ext cx="0" cy="0"/>
          <a:chOff x="0" y="0"/>
          <a:chExt cx="0" cy="0"/>
        </a:xfrm>
      </p:grpSpPr>
      <p:pic>
        <p:nvPicPr>
          <p:cNvPr id="2830" name="Google Shape;2830;p30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831" name="Google Shape;2831;p30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32" name="Google Shape;2832;p30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33" name="Google Shape;2833;p30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34" name="Google Shape;2834;p309"/>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ppendix-Text+Browser-Light 1 2">
  <p:cSld name="CUSTOM_5_2_2">
    <p:spTree>
      <p:nvGrpSpPr>
        <p:cNvPr id="1" name="Shape 2835"/>
        <p:cNvGrpSpPr/>
        <p:nvPr/>
      </p:nvGrpSpPr>
      <p:grpSpPr>
        <a:xfrm>
          <a:off x="0" y="0"/>
          <a:ext cx="0" cy="0"/>
          <a:chOff x="0" y="0"/>
          <a:chExt cx="0" cy="0"/>
        </a:xfrm>
      </p:grpSpPr>
      <p:pic>
        <p:nvPicPr>
          <p:cNvPr id="2836" name="Google Shape;2836;p310"/>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2837" name="Google Shape;2837;p31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838" name="Google Shape;2838;p31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2839" name="Google Shape;2839;p31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2840" name="Google Shape;2840;p310"/>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Appendix-Background-03-Dark">
  <p:cSld name="CUSTOM_4_1_1_1_1_1">
    <p:spTree>
      <p:nvGrpSpPr>
        <p:cNvPr id="1" name="Shape 2841"/>
        <p:cNvGrpSpPr/>
        <p:nvPr/>
      </p:nvGrpSpPr>
      <p:grpSpPr>
        <a:xfrm>
          <a:off x="0" y="0"/>
          <a:ext cx="0" cy="0"/>
          <a:chOff x="0" y="0"/>
          <a:chExt cx="0" cy="0"/>
        </a:xfrm>
      </p:grpSpPr>
      <p:pic>
        <p:nvPicPr>
          <p:cNvPr id="2842" name="Google Shape;2842;p311"/>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2843" name="Google Shape;2843;p31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ppendix-Background-01-Dark">
  <p:cSld name="CUSTOM_4_1">
    <p:spTree>
      <p:nvGrpSpPr>
        <p:cNvPr id="1" name="Shape 2844"/>
        <p:cNvGrpSpPr/>
        <p:nvPr/>
      </p:nvGrpSpPr>
      <p:grpSpPr>
        <a:xfrm>
          <a:off x="0" y="0"/>
          <a:ext cx="0" cy="0"/>
          <a:chOff x="0" y="0"/>
          <a:chExt cx="0" cy="0"/>
        </a:xfrm>
      </p:grpSpPr>
      <p:pic>
        <p:nvPicPr>
          <p:cNvPr id="2845" name="Google Shape;2845;p312"/>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2846" name="Google Shape;2846;p31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 Blank">
  <p:cSld name="Blank">
    <p:spTree>
      <p:nvGrpSpPr>
        <p:cNvPr id="1" name="Shape 2847"/>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0 Cover">
  <p:cSld name="00 Cover">
    <p:bg>
      <p:bgPr>
        <a:blipFill>
          <a:blip r:embed="rId2">
            <a:alphaModFix/>
          </a:blip>
          <a:stretch>
            <a:fillRect/>
          </a:stretch>
        </a:blipFill>
        <a:effectLst/>
      </p:bgPr>
    </p:bg>
    <p:spTree>
      <p:nvGrpSpPr>
        <p:cNvPr id="1" name="Shape 6"/>
        <p:cNvGrpSpPr/>
        <p:nvPr/>
      </p:nvGrpSpPr>
      <p:grpSpPr>
        <a:xfrm>
          <a:off x="0" y="0"/>
          <a:ext cx="0" cy="0"/>
          <a:chOff x="0" y="0"/>
          <a:chExt cx="0" cy="0"/>
        </a:xfrm>
      </p:grpSpPr>
      <p:sp>
        <p:nvSpPr>
          <p:cNvPr id="7" name="Google Shape;7;p2"/>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8" name="Google Shape;8;p2"/>
          <p:cNvSpPr txBox="1">
            <a:spLocks noGrp="1"/>
          </p:cNvSpPr>
          <p:nvPr>
            <p:ph type="title"/>
          </p:nvPr>
        </p:nvSpPr>
        <p:spPr>
          <a:xfrm>
            <a:off x="398900" y="3771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80888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0 Cover Tagline">
  <p:cSld name="00 Cover Taglin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3"/>
          <p:cNvSpPr/>
          <p:nvPr/>
        </p:nvSpPr>
        <p:spPr>
          <a:xfrm>
            <a:off x="404850" y="4334402"/>
            <a:ext cx="412924" cy="40440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 name="Google Shape;11;p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2;p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14" name="Google Shape;14;p3"/>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5901279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Dark">
  <p:cSld name="Blank-Dark">
    <p:bg>
      <p:bgPr>
        <a:solidFill>
          <a:schemeClr val="dk1"/>
        </a:solidFill>
        <a:effectLst/>
      </p:bgPr>
    </p:bg>
    <p:spTree>
      <p:nvGrpSpPr>
        <p:cNvPr id="1" name="Shape 15"/>
        <p:cNvGrpSpPr/>
        <p:nvPr/>
      </p:nvGrpSpPr>
      <p:grpSpPr>
        <a:xfrm>
          <a:off x="0" y="0"/>
          <a:ext cx="0" cy="0"/>
          <a:chOff x="0" y="0"/>
          <a:chExt cx="0" cy="0"/>
        </a:xfrm>
      </p:grpSpPr>
      <p:sp>
        <p:nvSpPr>
          <p:cNvPr id="16" name="Google Shape;16;p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7" name="Google Shape;17;p4"/>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7565504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Dark-NoLogo">
  <p:cSld name="Blank-Dark-NoLogo">
    <p:bg>
      <p:bgPr>
        <a:solidFill>
          <a:schemeClr val="dk1"/>
        </a:solidFill>
        <a:effectLst/>
      </p:bgPr>
    </p:bg>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3756239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ppendix Divisor-Light">
  <p:cSld name="CUSTOM">
    <p:spTree>
      <p:nvGrpSpPr>
        <p:cNvPr id="1" name="Shape 23"/>
        <p:cNvGrpSpPr/>
        <p:nvPr/>
      </p:nvGrpSpPr>
      <p:grpSpPr>
        <a:xfrm>
          <a:off x="0" y="0"/>
          <a:ext cx="0" cy="0"/>
          <a:chOff x="0" y="0"/>
          <a:chExt cx="0" cy="0"/>
        </a:xfrm>
      </p:grpSpPr>
      <p:pic>
        <p:nvPicPr>
          <p:cNvPr id="24" name="Google Shape;24;p8"/>
          <p:cNvPicPr preferRelativeResize="0"/>
          <p:nvPr/>
        </p:nvPicPr>
        <p:blipFill>
          <a:blip r:embed="rId2">
            <a:alphaModFix/>
          </a:blip>
          <a:stretch>
            <a:fillRect/>
          </a:stretch>
        </p:blipFill>
        <p:spPr>
          <a:xfrm>
            <a:off x="0" y="0"/>
            <a:ext cx="9144003" cy="5143490"/>
          </a:xfrm>
          <a:prstGeom prst="rect">
            <a:avLst/>
          </a:prstGeom>
          <a:noFill/>
          <a:ln>
            <a:noFill/>
          </a:ln>
        </p:spPr>
      </p:pic>
      <p:sp>
        <p:nvSpPr>
          <p:cNvPr id="25" name="Google Shape;25;p8"/>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26" name="Google Shape;26;p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Light">
  <p:cSld name="Blank-Light">
    <p:bg>
      <p:bgPr>
        <a:solidFill>
          <a:schemeClr val="lt1"/>
        </a:solidFill>
        <a:effectLst/>
      </p:bgPr>
    </p:bg>
    <p:spTree>
      <p:nvGrpSpPr>
        <p:cNvPr id="1" name="Shape 19"/>
        <p:cNvGrpSpPr/>
        <p:nvPr/>
      </p:nvGrpSpPr>
      <p:grpSpPr>
        <a:xfrm>
          <a:off x="0" y="0"/>
          <a:ext cx="0" cy="0"/>
          <a:chOff x="0" y="0"/>
          <a:chExt cx="0" cy="0"/>
        </a:xfrm>
      </p:grpSpPr>
      <p:sp>
        <p:nvSpPr>
          <p:cNvPr id="20" name="Google Shape;20;p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21" name="Google Shape;21;p6"/>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39159686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Light-NoLogo">
  <p:cSld name="Blank-Light-NoLogo">
    <p:bg>
      <p:bgPr>
        <a:solidFill>
          <a:schemeClr val="lt1"/>
        </a:solidFill>
        <a:effectLst/>
      </p:bgPr>
    </p:bg>
    <p:spTree>
      <p:nvGrpSpPr>
        <p:cNvPr id="1" name="Shape 22"/>
        <p:cNvGrpSpPr/>
        <p:nvPr/>
      </p:nvGrpSpPr>
      <p:grpSpPr>
        <a:xfrm>
          <a:off x="0" y="0"/>
          <a:ext cx="0" cy="0"/>
          <a:chOff x="0" y="0"/>
          <a:chExt cx="0" cy="0"/>
        </a:xfrm>
      </p:grpSpPr>
    </p:spTree>
    <p:extLst>
      <p:ext uri="{BB962C8B-B14F-4D97-AF65-F5344CB8AC3E}">
        <p14:creationId xmlns:p14="http://schemas.microsoft.com/office/powerpoint/2010/main" val="17957940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Appendix Divisor-Light">
  <p:cSld name="Appendix Divisor-Light">
    <p:spTree>
      <p:nvGrpSpPr>
        <p:cNvPr id="1" name="Shape 23"/>
        <p:cNvGrpSpPr/>
        <p:nvPr/>
      </p:nvGrpSpPr>
      <p:grpSpPr>
        <a:xfrm>
          <a:off x="0" y="0"/>
          <a:ext cx="0" cy="0"/>
          <a:chOff x="0" y="0"/>
          <a:chExt cx="0" cy="0"/>
        </a:xfrm>
      </p:grpSpPr>
      <p:pic>
        <p:nvPicPr>
          <p:cNvPr id="24" name="Google Shape;24;p8"/>
          <p:cNvPicPr preferRelativeResize="0"/>
          <p:nvPr/>
        </p:nvPicPr>
        <p:blipFill>
          <a:blip r:embed="rId2">
            <a:alphaModFix/>
          </a:blip>
          <a:stretch>
            <a:fillRect/>
          </a:stretch>
        </p:blipFill>
        <p:spPr>
          <a:xfrm>
            <a:off x="0" y="0"/>
            <a:ext cx="9144003" cy="5143490"/>
          </a:xfrm>
          <a:prstGeom prst="rect">
            <a:avLst/>
          </a:prstGeom>
          <a:noFill/>
          <a:ln>
            <a:noFill/>
          </a:ln>
        </p:spPr>
      </p:pic>
      <p:sp>
        <p:nvSpPr>
          <p:cNvPr id="25" name="Google Shape;25;p8"/>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26" name="Google Shape;26;p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1090679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Appendix Divisor-Dark">
  <p:cSld name="Appendix Divisor-Dark">
    <p:spTree>
      <p:nvGrpSpPr>
        <p:cNvPr id="1" name="Shape 27"/>
        <p:cNvGrpSpPr/>
        <p:nvPr/>
      </p:nvGrpSpPr>
      <p:grpSpPr>
        <a:xfrm>
          <a:off x="0" y="0"/>
          <a:ext cx="0" cy="0"/>
          <a:chOff x="0" y="0"/>
          <a:chExt cx="0" cy="0"/>
        </a:xfrm>
      </p:grpSpPr>
      <p:pic>
        <p:nvPicPr>
          <p:cNvPr id="28" name="Google Shape;28;p9"/>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29" name="Google Shape;29;p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0" name="Google Shape;30;p9"/>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170088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ppendix-Text+Bullets-Light">
  <p:cSld name="Appendix-Text+Bullets-Light">
    <p:spTree>
      <p:nvGrpSpPr>
        <p:cNvPr id="1" name="Shape 31"/>
        <p:cNvGrpSpPr/>
        <p:nvPr/>
      </p:nvGrpSpPr>
      <p:grpSpPr>
        <a:xfrm>
          <a:off x="0" y="0"/>
          <a:ext cx="0" cy="0"/>
          <a:chOff x="0" y="0"/>
          <a:chExt cx="0" cy="0"/>
        </a:xfrm>
      </p:grpSpPr>
      <p:pic>
        <p:nvPicPr>
          <p:cNvPr id="32" name="Google Shape;32;p10"/>
          <p:cNvPicPr preferRelativeResize="0"/>
          <p:nvPr/>
        </p:nvPicPr>
        <p:blipFill rotWithShape="1">
          <a:blip r:embed="rId2">
            <a:alphaModFix/>
          </a:blip>
          <a:srcRect l="30623" r="30623"/>
          <a:stretch/>
        </p:blipFill>
        <p:spPr>
          <a:xfrm>
            <a:off x="0" y="0"/>
            <a:ext cx="3543598" cy="5143499"/>
          </a:xfrm>
          <a:prstGeom prst="rect">
            <a:avLst/>
          </a:prstGeom>
          <a:noFill/>
          <a:ln>
            <a:noFill/>
          </a:ln>
        </p:spPr>
      </p:pic>
      <p:sp>
        <p:nvSpPr>
          <p:cNvPr id="33" name="Google Shape;33;p1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4" name="Google Shape;34;p1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5" name="Google Shape;35;p1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6" name="Google Shape;36;p10"/>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18537222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ppendix-Text+Bullets-Dark">
  <p:cSld name="Appendix-Text+Bullets-Dark">
    <p:spTree>
      <p:nvGrpSpPr>
        <p:cNvPr id="1" name="Shape 37"/>
        <p:cNvGrpSpPr/>
        <p:nvPr/>
      </p:nvGrpSpPr>
      <p:grpSpPr>
        <a:xfrm>
          <a:off x="0" y="0"/>
          <a:ext cx="0" cy="0"/>
          <a:chOff x="0" y="0"/>
          <a:chExt cx="0" cy="0"/>
        </a:xfrm>
      </p:grpSpPr>
      <p:pic>
        <p:nvPicPr>
          <p:cNvPr id="38" name="Google Shape;38;p11"/>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39" name="Google Shape;39;p1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 name="Google Shape;40;p1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1" name="Google Shape;41;p1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42" name="Google Shape;42;p11"/>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17316876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Appendix-Text+Image-Light">
  <p:cSld name="Appendix-Text+Image-Light">
    <p:spTree>
      <p:nvGrpSpPr>
        <p:cNvPr id="1" name="Shape 43"/>
        <p:cNvGrpSpPr/>
        <p:nvPr/>
      </p:nvGrpSpPr>
      <p:grpSpPr>
        <a:xfrm>
          <a:off x="0" y="0"/>
          <a:ext cx="0" cy="0"/>
          <a:chOff x="0" y="0"/>
          <a:chExt cx="0" cy="0"/>
        </a:xfrm>
      </p:grpSpPr>
      <p:pic>
        <p:nvPicPr>
          <p:cNvPr id="44" name="Google Shape;44;p1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45" name="Google Shape;45;p1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6" name="Google Shape;46;p1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7" name="Google Shape;47;p1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48" name="Google Shape;48;p12"/>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26024749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Appendix-Text+Image-Dark">
  <p:cSld name="Appendix-Text+Image-Dark">
    <p:spTree>
      <p:nvGrpSpPr>
        <p:cNvPr id="1" name="Shape 49"/>
        <p:cNvGrpSpPr/>
        <p:nvPr/>
      </p:nvGrpSpPr>
      <p:grpSpPr>
        <a:xfrm>
          <a:off x="0" y="0"/>
          <a:ext cx="0" cy="0"/>
          <a:chOff x="0" y="0"/>
          <a:chExt cx="0" cy="0"/>
        </a:xfrm>
      </p:grpSpPr>
      <p:pic>
        <p:nvPicPr>
          <p:cNvPr id="50" name="Google Shape;50;p13"/>
          <p:cNvPicPr preferRelativeResize="0"/>
          <p:nvPr/>
        </p:nvPicPr>
        <p:blipFill rotWithShape="1">
          <a:blip r:embed="rId2">
            <a:alphaModFix/>
          </a:blip>
          <a:srcRect l="22100" t="21887" r="22117" b="22333"/>
          <a:stretch/>
        </p:blipFill>
        <p:spPr>
          <a:xfrm>
            <a:off x="0" y="0"/>
            <a:ext cx="9144003" cy="5143501"/>
          </a:xfrm>
          <a:prstGeom prst="rect">
            <a:avLst/>
          </a:prstGeom>
          <a:noFill/>
          <a:ln>
            <a:noFill/>
          </a:ln>
        </p:spPr>
      </p:pic>
      <p:sp>
        <p:nvSpPr>
          <p:cNvPr id="51" name="Google Shape;51;p1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2" name="Google Shape;52;p1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3" name="Google Shape;53;p1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4" name="Google Shape;54;p13"/>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extLst>
      <p:ext uri="{BB962C8B-B14F-4D97-AF65-F5344CB8AC3E}">
        <p14:creationId xmlns:p14="http://schemas.microsoft.com/office/powerpoint/2010/main" val="1708417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Appendix-Bullets+Image-Light">
  <p:cSld name="Appendix-Bullets+Image-Light">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57" name="Google Shape;57;p1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8" name="Google Shape;58;p1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9" name="Google Shape;59;p14"/>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60" name="Google Shape;60;p14"/>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extLst>
      <p:ext uri="{BB962C8B-B14F-4D97-AF65-F5344CB8AC3E}">
        <p14:creationId xmlns:p14="http://schemas.microsoft.com/office/powerpoint/2010/main" val="42310084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Appendix-Bullets+Image-Dark">
  <p:cSld name="Appendix-Bullets+Image-Dark">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l="12841" t="33104" r="28975" b="8715"/>
          <a:stretch/>
        </p:blipFill>
        <p:spPr>
          <a:xfrm>
            <a:off x="0" y="0"/>
            <a:ext cx="9144003" cy="5143501"/>
          </a:xfrm>
          <a:prstGeom prst="rect">
            <a:avLst/>
          </a:prstGeom>
          <a:noFill/>
          <a:ln>
            <a:noFill/>
          </a:ln>
        </p:spPr>
      </p:pic>
      <p:sp>
        <p:nvSpPr>
          <p:cNvPr id="63" name="Google Shape;63;p1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4" name="Google Shape;64;p1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5" name="Google Shape;65;p15"/>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66" name="Google Shape;66;p15"/>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extLst>
      <p:ext uri="{BB962C8B-B14F-4D97-AF65-F5344CB8AC3E}">
        <p14:creationId xmlns:p14="http://schemas.microsoft.com/office/powerpoint/2010/main" val="31053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ppendix-Text+Bullets-Light">
  <p:cSld name="CUSTOM_2">
    <p:spTree>
      <p:nvGrpSpPr>
        <p:cNvPr id="1" name="Shape 31"/>
        <p:cNvGrpSpPr/>
        <p:nvPr/>
      </p:nvGrpSpPr>
      <p:grpSpPr>
        <a:xfrm>
          <a:off x="0" y="0"/>
          <a:ext cx="0" cy="0"/>
          <a:chOff x="0" y="0"/>
          <a:chExt cx="0" cy="0"/>
        </a:xfrm>
      </p:grpSpPr>
      <p:pic>
        <p:nvPicPr>
          <p:cNvPr id="32" name="Google Shape;32;p10"/>
          <p:cNvPicPr preferRelativeResize="0"/>
          <p:nvPr/>
        </p:nvPicPr>
        <p:blipFill rotWithShape="1">
          <a:blip r:embed="rId2">
            <a:alphaModFix/>
          </a:blip>
          <a:srcRect l="30623" r="30623"/>
          <a:stretch/>
        </p:blipFill>
        <p:spPr>
          <a:xfrm>
            <a:off x="0" y="0"/>
            <a:ext cx="3543598" cy="5143499"/>
          </a:xfrm>
          <a:prstGeom prst="rect">
            <a:avLst/>
          </a:prstGeom>
          <a:noFill/>
          <a:ln>
            <a:noFill/>
          </a:ln>
        </p:spPr>
      </p:pic>
      <p:sp>
        <p:nvSpPr>
          <p:cNvPr id="33" name="Google Shape;33;p1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4" name="Google Shape;34;p1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5" name="Google Shape;35;p1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6" name="Google Shape;36;p10"/>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Appendix-Background-01-Light">
  <p:cSld name="Appendix-Background-01-Light">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l="14412" t="31253" r="28188" b="11347"/>
          <a:stretch/>
        </p:blipFill>
        <p:spPr>
          <a:xfrm>
            <a:off x="0" y="0"/>
            <a:ext cx="9144003" cy="5143499"/>
          </a:xfrm>
          <a:prstGeom prst="rect">
            <a:avLst/>
          </a:prstGeom>
          <a:noFill/>
          <a:ln>
            <a:noFill/>
          </a:ln>
        </p:spPr>
      </p:pic>
      <p:sp>
        <p:nvSpPr>
          <p:cNvPr id="69" name="Google Shape;69;p1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5581798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Appendix-Background-01-Dark">
  <p:cSld name="Appendix-Background-01-Dar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l="11573" t="15301" r="11573" b="7846"/>
          <a:stretch/>
        </p:blipFill>
        <p:spPr>
          <a:xfrm>
            <a:off x="0" y="0"/>
            <a:ext cx="9144003" cy="5143501"/>
          </a:xfrm>
          <a:prstGeom prst="rect">
            <a:avLst/>
          </a:prstGeom>
          <a:noFill/>
          <a:ln>
            <a:noFill/>
          </a:ln>
        </p:spPr>
      </p:pic>
      <p:sp>
        <p:nvSpPr>
          <p:cNvPr id="72" name="Google Shape;72;p1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19294088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Appendix-Background-02-Light">
  <p:cSld name="Appendix-Background-02-Light">
    <p:spTree>
      <p:nvGrpSpPr>
        <p:cNvPr id="1"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75" name="Google Shape;75;p1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6803568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Appendix-Background-02-Dark">
  <p:cSld name="Appendix-Background-02-Dark">
    <p:spTree>
      <p:nvGrpSpPr>
        <p:cNvPr id="1" name="Shape 76"/>
        <p:cNvGrpSpPr/>
        <p:nvPr/>
      </p:nvGrpSpPr>
      <p:grpSpPr>
        <a:xfrm>
          <a:off x="0" y="0"/>
          <a:ext cx="0" cy="0"/>
          <a:chOff x="0" y="0"/>
          <a:chExt cx="0" cy="0"/>
        </a:xfrm>
      </p:grpSpPr>
      <p:pic>
        <p:nvPicPr>
          <p:cNvPr id="77" name="Google Shape;77;p19"/>
          <p:cNvPicPr preferRelativeResize="0"/>
          <p:nvPr/>
        </p:nvPicPr>
        <p:blipFill rotWithShape="1">
          <a:blip r:embed="rId2">
            <a:alphaModFix/>
          </a:blip>
          <a:srcRect l="15070" t="24813" r="15063" b="5330"/>
          <a:stretch/>
        </p:blipFill>
        <p:spPr>
          <a:xfrm>
            <a:off x="0" y="0"/>
            <a:ext cx="9144003" cy="5143499"/>
          </a:xfrm>
          <a:prstGeom prst="rect">
            <a:avLst/>
          </a:prstGeom>
          <a:noFill/>
          <a:ln>
            <a:noFill/>
          </a:ln>
        </p:spPr>
      </p:pic>
      <p:sp>
        <p:nvSpPr>
          <p:cNvPr id="78" name="Google Shape;78;p1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31159328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Appendix-Background-03-Light">
  <p:cSld name="Appendix-Background-03-Light">
    <p:spTree>
      <p:nvGrpSpPr>
        <p:cNvPr id="1" name="Shape 79"/>
        <p:cNvGrpSpPr/>
        <p:nvPr/>
      </p:nvGrpSpPr>
      <p:grpSpPr>
        <a:xfrm>
          <a:off x="0" y="0"/>
          <a:ext cx="0" cy="0"/>
          <a:chOff x="0" y="0"/>
          <a:chExt cx="0" cy="0"/>
        </a:xfrm>
      </p:grpSpPr>
      <p:sp>
        <p:nvSpPr>
          <p:cNvPr id="80" name="Google Shape;80;p2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81" name="Google Shape;81;p20"/>
          <p:cNvPicPr preferRelativeResize="0"/>
          <p:nvPr/>
        </p:nvPicPr>
        <p:blipFill rotWithShape="1">
          <a:blip r:embed="rId2">
            <a:alphaModFix/>
          </a:blip>
          <a:srcRect/>
          <a:stretch/>
        </p:blipFill>
        <p:spPr>
          <a:xfrm>
            <a:off x="0" y="0"/>
            <a:ext cx="9144003" cy="5143501"/>
          </a:xfrm>
          <a:prstGeom prst="rect">
            <a:avLst/>
          </a:prstGeom>
          <a:noFill/>
          <a:ln>
            <a:noFill/>
          </a:ln>
        </p:spPr>
      </p:pic>
    </p:spTree>
    <p:extLst>
      <p:ext uri="{BB962C8B-B14F-4D97-AF65-F5344CB8AC3E}">
        <p14:creationId xmlns:p14="http://schemas.microsoft.com/office/powerpoint/2010/main" val="34465580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Appendix-Background-03-Dark">
  <p:cSld name="Appendix-Background-03-Dark">
    <p:spTree>
      <p:nvGrpSpPr>
        <p:cNvPr id="1" name="Shape 82"/>
        <p:cNvGrpSpPr/>
        <p:nvPr/>
      </p:nvGrpSpPr>
      <p:grpSpPr>
        <a:xfrm>
          <a:off x="0" y="0"/>
          <a:ext cx="0" cy="0"/>
          <a:chOff x="0" y="0"/>
          <a:chExt cx="0" cy="0"/>
        </a:xfrm>
      </p:grpSpPr>
      <p:pic>
        <p:nvPicPr>
          <p:cNvPr id="83" name="Google Shape;83;p21"/>
          <p:cNvPicPr preferRelativeResize="0"/>
          <p:nvPr/>
        </p:nvPicPr>
        <p:blipFill rotWithShape="1">
          <a:blip r:embed="rId2">
            <a:alphaModFix/>
          </a:blip>
          <a:srcRect l="17132" t="27383" r="17125" b="6870"/>
          <a:stretch/>
        </p:blipFill>
        <p:spPr>
          <a:xfrm>
            <a:off x="0" y="0"/>
            <a:ext cx="9144003" cy="5143501"/>
          </a:xfrm>
          <a:prstGeom prst="rect">
            <a:avLst/>
          </a:prstGeom>
          <a:noFill/>
          <a:ln>
            <a:noFill/>
          </a:ln>
        </p:spPr>
      </p:pic>
      <p:sp>
        <p:nvSpPr>
          <p:cNvPr id="84" name="Google Shape;84;p2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25413138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Appendix-Background-04-Light">
  <p:cSld name="Appendix-Background-04-Light">
    <p:spTree>
      <p:nvGrpSpPr>
        <p:cNvPr id="1" name="Shape 85"/>
        <p:cNvGrpSpPr/>
        <p:nvPr/>
      </p:nvGrpSpPr>
      <p:grpSpPr>
        <a:xfrm>
          <a:off x="0" y="0"/>
          <a:ext cx="0" cy="0"/>
          <a:chOff x="0" y="0"/>
          <a:chExt cx="0" cy="0"/>
        </a:xfrm>
      </p:grpSpPr>
      <p:pic>
        <p:nvPicPr>
          <p:cNvPr id="86" name="Google Shape;86;p22"/>
          <p:cNvPicPr preferRelativeResize="0"/>
          <p:nvPr/>
        </p:nvPicPr>
        <p:blipFill rotWithShape="1">
          <a:blip r:embed="rId2">
            <a:alphaModFix/>
          </a:blip>
          <a:srcRect l="8007" t="2123" r="4952" b="10836"/>
          <a:stretch/>
        </p:blipFill>
        <p:spPr>
          <a:xfrm>
            <a:off x="0" y="0"/>
            <a:ext cx="9143997" cy="5143499"/>
          </a:xfrm>
          <a:prstGeom prst="rect">
            <a:avLst/>
          </a:prstGeom>
          <a:noFill/>
          <a:ln>
            <a:noFill/>
          </a:ln>
        </p:spPr>
      </p:pic>
      <p:sp>
        <p:nvSpPr>
          <p:cNvPr id="87" name="Google Shape;87;p2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6078729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Appendix-Background-04-Dark">
  <p:cSld name="Appendix-Background-04-Dark">
    <p:spTree>
      <p:nvGrpSpPr>
        <p:cNvPr id="1" name="Shape 88"/>
        <p:cNvGrpSpPr/>
        <p:nvPr/>
      </p:nvGrpSpPr>
      <p:grpSpPr>
        <a:xfrm>
          <a:off x="0" y="0"/>
          <a:ext cx="0" cy="0"/>
          <a:chOff x="0" y="0"/>
          <a:chExt cx="0" cy="0"/>
        </a:xfrm>
      </p:grpSpPr>
      <p:pic>
        <p:nvPicPr>
          <p:cNvPr id="89" name="Google Shape;89;p2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90" name="Google Shape;90;p2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extLst>
      <p:ext uri="{BB962C8B-B14F-4D97-AF65-F5344CB8AC3E}">
        <p14:creationId xmlns:p14="http://schemas.microsoft.com/office/powerpoint/2010/main" val="5114586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ppendix-Text+Browser-Light">
  <p:cSld name="Appendix-Text+Browser-Light">
    <p:spTree>
      <p:nvGrpSpPr>
        <p:cNvPr id="1" name="Shape 91"/>
        <p:cNvGrpSpPr/>
        <p:nvPr/>
      </p:nvGrpSpPr>
      <p:grpSpPr>
        <a:xfrm>
          <a:off x="0" y="0"/>
          <a:ext cx="0" cy="0"/>
          <a:chOff x="0" y="0"/>
          <a:chExt cx="0" cy="0"/>
        </a:xfrm>
      </p:grpSpPr>
      <p:pic>
        <p:nvPicPr>
          <p:cNvPr id="92" name="Google Shape;92;p24"/>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93" name="Google Shape;93;p2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94" name="Google Shape;94;p2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95" name="Google Shape;95;p2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96" name="Google Shape;96;p24"/>
          <p:cNvPicPr preferRelativeResize="0"/>
          <p:nvPr/>
        </p:nvPicPr>
        <p:blipFill rotWithShape="1">
          <a:blip r:embed="rId3">
            <a:alphaModFix/>
          </a:blip>
          <a:srcRect r="10984" b="6690"/>
          <a:stretch/>
        </p:blipFill>
        <p:spPr>
          <a:xfrm>
            <a:off x="3848074" y="344000"/>
            <a:ext cx="5295924" cy="4799500"/>
          </a:xfrm>
          <a:prstGeom prst="rect">
            <a:avLst/>
          </a:prstGeom>
          <a:noFill/>
          <a:ln>
            <a:noFill/>
          </a:ln>
        </p:spPr>
      </p:pic>
    </p:spTree>
    <p:extLst>
      <p:ext uri="{BB962C8B-B14F-4D97-AF65-F5344CB8AC3E}">
        <p14:creationId xmlns:p14="http://schemas.microsoft.com/office/powerpoint/2010/main" val="21801020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ppendix-Text+Browser-Light 2">
  <p:cSld name="Appendix-Text+Browser-Light 2">
    <p:spTree>
      <p:nvGrpSpPr>
        <p:cNvPr id="1" name="Shape 97"/>
        <p:cNvGrpSpPr/>
        <p:nvPr/>
      </p:nvGrpSpPr>
      <p:grpSpPr>
        <a:xfrm>
          <a:off x="0" y="0"/>
          <a:ext cx="0" cy="0"/>
          <a:chOff x="0" y="0"/>
          <a:chExt cx="0" cy="0"/>
        </a:xfrm>
      </p:grpSpPr>
      <p:pic>
        <p:nvPicPr>
          <p:cNvPr id="98" name="Google Shape;98;p25"/>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99" name="Google Shape;99;p2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00" name="Google Shape;100;p2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01" name="Google Shape;101;p2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02" name="Google Shape;102;p25"/>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3517385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ppendix-Text+Bullets-Dark">
  <p:cSld name="CUSTOM_2_1">
    <p:spTree>
      <p:nvGrpSpPr>
        <p:cNvPr id="1" name="Shape 37"/>
        <p:cNvGrpSpPr/>
        <p:nvPr/>
      </p:nvGrpSpPr>
      <p:grpSpPr>
        <a:xfrm>
          <a:off x="0" y="0"/>
          <a:ext cx="0" cy="0"/>
          <a:chOff x="0" y="0"/>
          <a:chExt cx="0" cy="0"/>
        </a:xfrm>
      </p:grpSpPr>
      <p:pic>
        <p:nvPicPr>
          <p:cNvPr id="38" name="Google Shape;38;p11"/>
          <p:cNvPicPr preferRelativeResize="0"/>
          <p:nvPr/>
        </p:nvPicPr>
        <p:blipFill rotWithShape="1">
          <a:blip r:embed="rId2">
            <a:alphaModFix/>
          </a:blip>
          <a:srcRect l="29929" r="31316"/>
          <a:stretch/>
        </p:blipFill>
        <p:spPr>
          <a:xfrm>
            <a:off x="0" y="0"/>
            <a:ext cx="3543598" cy="5143499"/>
          </a:xfrm>
          <a:prstGeom prst="rect">
            <a:avLst/>
          </a:prstGeom>
          <a:noFill/>
          <a:ln>
            <a:noFill/>
          </a:ln>
        </p:spPr>
      </p:pic>
      <p:sp>
        <p:nvSpPr>
          <p:cNvPr id="39" name="Google Shape;39;p1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0" name="Google Shape;40;p1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1" name="Google Shape;41;p1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42" name="Google Shape;42;p11"/>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Appendix-Text+Browser-Light 1">
  <p:cSld name="Appendix-Text+Browser-Light 1">
    <p:spTree>
      <p:nvGrpSpPr>
        <p:cNvPr id="1" name="Shape 103"/>
        <p:cNvGrpSpPr/>
        <p:nvPr/>
      </p:nvGrpSpPr>
      <p:grpSpPr>
        <a:xfrm>
          <a:off x="0" y="0"/>
          <a:ext cx="0" cy="0"/>
          <a:chOff x="0" y="0"/>
          <a:chExt cx="0" cy="0"/>
        </a:xfrm>
      </p:grpSpPr>
      <p:pic>
        <p:nvPicPr>
          <p:cNvPr id="104" name="Google Shape;104;p26"/>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05" name="Google Shape;105;p2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06" name="Google Shape;106;p2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07" name="Google Shape;107;p2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08" name="Google Shape;108;p26"/>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8290138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Appendix-Text+Browser-Light 1 2">
  <p:cSld name="Appendix-Text+Browser-Light 1 2">
    <p:spTree>
      <p:nvGrpSpPr>
        <p:cNvPr id="1" name="Shape 109"/>
        <p:cNvGrpSpPr/>
        <p:nvPr/>
      </p:nvGrpSpPr>
      <p:grpSpPr>
        <a:xfrm>
          <a:off x="0" y="0"/>
          <a:ext cx="0" cy="0"/>
          <a:chOff x="0" y="0"/>
          <a:chExt cx="0" cy="0"/>
        </a:xfrm>
      </p:grpSpPr>
      <p:pic>
        <p:nvPicPr>
          <p:cNvPr id="110" name="Google Shape;110;p27"/>
          <p:cNvPicPr preferRelativeResize="0"/>
          <p:nvPr/>
        </p:nvPicPr>
        <p:blipFill rotWithShape="1">
          <a:blip r:embed="rId2">
            <a:alphaModFix/>
          </a:blip>
          <a:srcRect l="33113" t="13990" r="27162" b="46285"/>
          <a:stretch/>
        </p:blipFill>
        <p:spPr>
          <a:xfrm>
            <a:off x="0" y="0"/>
            <a:ext cx="9144003" cy="5143501"/>
          </a:xfrm>
          <a:prstGeom prst="rect">
            <a:avLst/>
          </a:prstGeom>
          <a:noFill/>
          <a:ln>
            <a:noFill/>
          </a:ln>
        </p:spPr>
      </p:pic>
      <p:sp>
        <p:nvSpPr>
          <p:cNvPr id="111" name="Google Shape;111;p2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2" name="Google Shape;112;p2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13" name="Google Shape;113;p2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14" name="Google Shape;114;p27"/>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100146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Appendix-Text+Browser-Light 1 1">
  <p:cSld name="Appendix-Text+Browser-Light 1 1">
    <p:spTree>
      <p:nvGrpSpPr>
        <p:cNvPr id="1" name="Shape 115"/>
        <p:cNvGrpSpPr/>
        <p:nvPr/>
      </p:nvGrpSpPr>
      <p:grpSpPr>
        <a:xfrm>
          <a:off x="0" y="0"/>
          <a:ext cx="0" cy="0"/>
          <a:chOff x="0" y="0"/>
          <a:chExt cx="0" cy="0"/>
        </a:xfrm>
      </p:grpSpPr>
      <p:pic>
        <p:nvPicPr>
          <p:cNvPr id="116" name="Google Shape;116;p28"/>
          <p:cNvPicPr preferRelativeResize="0"/>
          <p:nvPr/>
        </p:nvPicPr>
        <p:blipFill rotWithShape="1">
          <a:blip r:embed="rId2">
            <a:alphaModFix/>
          </a:blip>
          <a:srcRect t="288" b="278"/>
          <a:stretch/>
        </p:blipFill>
        <p:spPr>
          <a:xfrm>
            <a:off x="-52325" y="0"/>
            <a:ext cx="9196324" cy="5143501"/>
          </a:xfrm>
          <a:prstGeom prst="rect">
            <a:avLst/>
          </a:prstGeom>
          <a:noFill/>
          <a:ln>
            <a:noFill/>
          </a:ln>
        </p:spPr>
      </p:pic>
      <p:sp>
        <p:nvSpPr>
          <p:cNvPr id="117" name="Google Shape;117;p2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8" name="Google Shape;118;p2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19" name="Google Shape;119;p2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0" name="Google Shape;120;p28"/>
          <p:cNvPicPr preferRelativeResize="0"/>
          <p:nvPr/>
        </p:nvPicPr>
        <p:blipFill rotWithShape="1">
          <a:blip r:embed="rId3">
            <a:alphaModFix/>
          </a:blip>
          <a:srcRect r="22510" b="6690"/>
          <a:stretch/>
        </p:blipFill>
        <p:spPr>
          <a:xfrm>
            <a:off x="4533875" y="344000"/>
            <a:ext cx="4610126" cy="4799500"/>
          </a:xfrm>
          <a:prstGeom prst="rect">
            <a:avLst/>
          </a:prstGeom>
          <a:noFill/>
          <a:ln>
            <a:noFill/>
          </a:ln>
        </p:spPr>
      </p:pic>
    </p:spTree>
    <p:extLst>
      <p:ext uri="{BB962C8B-B14F-4D97-AF65-F5344CB8AC3E}">
        <p14:creationId xmlns:p14="http://schemas.microsoft.com/office/powerpoint/2010/main" val="182008461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Appendix-Text+Browser-Light 1 1 1">
  <p:cSld name="Appendix-Text+Browser-Light 1 1 1">
    <p:spTree>
      <p:nvGrpSpPr>
        <p:cNvPr id="1" name="Shape 121"/>
        <p:cNvGrpSpPr/>
        <p:nvPr/>
      </p:nvGrpSpPr>
      <p:grpSpPr>
        <a:xfrm>
          <a:off x="0" y="0"/>
          <a:ext cx="0" cy="0"/>
          <a:chOff x="0" y="0"/>
          <a:chExt cx="0" cy="0"/>
        </a:xfrm>
      </p:grpSpPr>
      <p:pic>
        <p:nvPicPr>
          <p:cNvPr id="122" name="Google Shape;122;p29"/>
          <p:cNvPicPr preferRelativeResize="0"/>
          <p:nvPr/>
        </p:nvPicPr>
        <p:blipFill rotWithShape="1">
          <a:blip r:embed="rId2">
            <a:alphaModFix/>
          </a:blip>
          <a:srcRect t="288" b="278"/>
          <a:stretch/>
        </p:blipFill>
        <p:spPr>
          <a:xfrm>
            <a:off x="-26162" y="0"/>
            <a:ext cx="9196324" cy="5143501"/>
          </a:xfrm>
          <a:prstGeom prst="rect">
            <a:avLst/>
          </a:prstGeom>
          <a:noFill/>
          <a:ln>
            <a:noFill/>
          </a:ln>
        </p:spPr>
      </p:pic>
      <p:sp>
        <p:nvSpPr>
          <p:cNvPr id="123" name="Google Shape;123;p2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24" name="Google Shape;124;p2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25" name="Google Shape;125;p2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6" name="Google Shape;126;p29"/>
          <p:cNvPicPr preferRelativeResize="0"/>
          <p:nvPr/>
        </p:nvPicPr>
        <p:blipFill rotWithShape="1">
          <a:blip r:embed="rId3">
            <a:alphaModFix/>
          </a:blip>
          <a:srcRect r="10984" b="6950"/>
          <a:stretch/>
        </p:blipFill>
        <p:spPr>
          <a:xfrm>
            <a:off x="4533875" y="344000"/>
            <a:ext cx="5295924" cy="4799499"/>
          </a:xfrm>
          <a:prstGeom prst="rect">
            <a:avLst/>
          </a:prstGeom>
          <a:noFill/>
          <a:ln>
            <a:noFill/>
          </a:ln>
        </p:spPr>
      </p:pic>
    </p:spTree>
    <p:extLst>
      <p:ext uri="{BB962C8B-B14F-4D97-AF65-F5344CB8AC3E}">
        <p14:creationId xmlns:p14="http://schemas.microsoft.com/office/powerpoint/2010/main" val="15998284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Appendix-Text+Browser-Dark">
  <p:cSld name="Appendix-Text+Browser-Dark">
    <p:spTree>
      <p:nvGrpSpPr>
        <p:cNvPr id="1" name="Shape 127"/>
        <p:cNvGrpSpPr/>
        <p:nvPr/>
      </p:nvGrpSpPr>
      <p:grpSpPr>
        <a:xfrm>
          <a:off x="0" y="0"/>
          <a:ext cx="0" cy="0"/>
          <a:chOff x="0" y="0"/>
          <a:chExt cx="0" cy="0"/>
        </a:xfrm>
      </p:grpSpPr>
      <p:pic>
        <p:nvPicPr>
          <p:cNvPr id="128" name="Google Shape;128;p30"/>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29" name="Google Shape;129;p3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0" name="Google Shape;130;p3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1" name="Google Shape;131;p3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32" name="Google Shape;132;p30"/>
          <p:cNvPicPr preferRelativeResize="0"/>
          <p:nvPr/>
        </p:nvPicPr>
        <p:blipFill rotWithShape="1">
          <a:blip r:embed="rId3">
            <a:alphaModFix/>
          </a:blip>
          <a:srcRect r="10984" b="6950"/>
          <a:stretch/>
        </p:blipFill>
        <p:spPr>
          <a:xfrm>
            <a:off x="3848075" y="344000"/>
            <a:ext cx="5295924" cy="4799499"/>
          </a:xfrm>
          <a:prstGeom prst="rect">
            <a:avLst/>
          </a:prstGeom>
          <a:noFill/>
          <a:ln>
            <a:noFill/>
          </a:ln>
        </p:spPr>
      </p:pic>
    </p:spTree>
    <p:extLst>
      <p:ext uri="{BB962C8B-B14F-4D97-AF65-F5344CB8AC3E}">
        <p14:creationId xmlns:p14="http://schemas.microsoft.com/office/powerpoint/2010/main" val="21574774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Appendix-Text+Device-Light">
  <p:cSld name="Appendix-Text+Device-Light">
    <p:spTree>
      <p:nvGrpSpPr>
        <p:cNvPr id="1" name="Shape 133"/>
        <p:cNvGrpSpPr/>
        <p:nvPr/>
      </p:nvGrpSpPr>
      <p:grpSpPr>
        <a:xfrm>
          <a:off x="0" y="0"/>
          <a:ext cx="0" cy="0"/>
          <a:chOff x="0" y="0"/>
          <a:chExt cx="0" cy="0"/>
        </a:xfrm>
      </p:grpSpPr>
      <p:pic>
        <p:nvPicPr>
          <p:cNvPr id="134" name="Google Shape;134;p31"/>
          <p:cNvPicPr preferRelativeResize="0"/>
          <p:nvPr/>
        </p:nvPicPr>
        <p:blipFill rotWithShape="1">
          <a:blip r:embed="rId2">
            <a:alphaModFix/>
          </a:blip>
          <a:srcRect/>
          <a:stretch/>
        </p:blipFill>
        <p:spPr>
          <a:xfrm>
            <a:off x="0" y="0"/>
            <a:ext cx="9144003" cy="5143499"/>
          </a:xfrm>
          <a:prstGeom prst="rect">
            <a:avLst/>
          </a:prstGeom>
          <a:noFill/>
          <a:ln>
            <a:noFill/>
          </a:ln>
        </p:spPr>
      </p:pic>
      <p:sp>
        <p:nvSpPr>
          <p:cNvPr id="135" name="Google Shape;135;p3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6" name="Google Shape;136;p3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7" name="Google Shape;137;p3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38" name="Google Shape;138;p31"/>
          <p:cNvPicPr preferRelativeResize="0"/>
          <p:nvPr/>
        </p:nvPicPr>
        <p:blipFill>
          <a:blip r:embed="rId3">
            <a:alphaModFix/>
          </a:blip>
          <a:stretch>
            <a:fill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191345980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Appendix-Text+Device-Dark">
  <p:cSld name="Appendix-Text+Device-Dark">
    <p:spTree>
      <p:nvGrpSpPr>
        <p:cNvPr id="1" name="Shape 139"/>
        <p:cNvGrpSpPr/>
        <p:nvPr/>
      </p:nvGrpSpPr>
      <p:grpSpPr>
        <a:xfrm>
          <a:off x="0" y="0"/>
          <a:ext cx="0" cy="0"/>
          <a:chOff x="0" y="0"/>
          <a:chExt cx="0" cy="0"/>
        </a:xfrm>
      </p:grpSpPr>
      <p:pic>
        <p:nvPicPr>
          <p:cNvPr id="140" name="Google Shape;140;p32"/>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41" name="Google Shape;141;p3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42" name="Google Shape;142;p3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43" name="Google Shape;143;p3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44" name="Google Shape;144;p32"/>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extLst>
      <p:ext uri="{BB962C8B-B14F-4D97-AF65-F5344CB8AC3E}">
        <p14:creationId xmlns:p14="http://schemas.microsoft.com/office/powerpoint/2010/main" val="13277340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Appendix-Quote-Light">
  <p:cSld name="Appendix-Quote-Light">
    <p:spTree>
      <p:nvGrpSpPr>
        <p:cNvPr id="1" name="Shape 145"/>
        <p:cNvGrpSpPr/>
        <p:nvPr/>
      </p:nvGrpSpPr>
      <p:grpSpPr>
        <a:xfrm>
          <a:off x="0" y="0"/>
          <a:ext cx="0" cy="0"/>
          <a:chOff x="0" y="0"/>
          <a:chExt cx="0" cy="0"/>
        </a:xfrm>
      </p:grpSpPr>
      <p:pic>
        <p:nvPicPr>
          <p:cNvPr id="146" name="Google Shape;146;p33"/>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47" name="Google Shape;147;p3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48" name="Google Shape;148;p33"/>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a:spcBef>
                <a:spcPts val="0"/>
              </a:spcBef>
              <a:spcAft>
                <a:spcPts val="0"/>
              </a:spcAft>
              <a:buSzPts val="4800"/>
              <a:buFont typeface="Inter ExtraBold"/>
              <a:buNone/>
              <a:defRPr sz="4800">
                <a:latin typeface="Inter ExtraBold"/>
                <a:ea typeface="Inter ExtraBold"/>
                <a:cs typeface="Inter ExtraBold"/>
                <a:sym typeface="Inter ExtraBold"/>
              </a:defRPr>
            </a:lvl2pPr>
            <a:lvl3pPr lvl="2">
              <a:spcBef>
                <a:spcPts val="0"/>
              </a:spcBef>
              <a:spcAft>
                <a:spcPts val="0"/>
              </a:spcAft>
              <a:buSzPts val="4800"/>
              <a:buFont typeface="Inter ExtraBold"/>
              <a:buNone/>
              <a:defRPr sz="4800">
                <a:latin typeface="Inter ExtraBold"/>
                <a:ea typeface="Inter ExtraBold"/>
                <a:cs typeface="Inter ExtraBold"/>
                <a:sym typeface="Inter ExtraBold"/>
              </a:defRPr>
            </a:lvl3pPr>
            <a:lvl4pPr lvl="3">
              <a:spcBef>
                <a:spcPts val="0"/>
              </a:spcBef>
              <a:spcAft>
                <a:spcPts val="0"/>
              </a:spcAft>
              <a:buSzPts val="4800"/>
              <a:buFont typeface="Inter ExtraBold"/>
              <a:buNone/>
              <a:defRPr sz="4800">
                <a:latin typeface="Inter ExtraBold"/>
                <a:ea typeface="Inter ExtraBold"/>
                <a:cs typeface="Inter ExtraBold"/>
                <a:sym typeface="Inter ExtraBold"/>
              </a:defRPr>
            </a:lvl4pPr>
            <a:lvl5pPr lvl="4">
              <a:spcBef>
                <a:spcPts val="0"/>
              </a:spcBef>
              <a:spcAft>
                <a:spcPts val="0"/>
              </a:spcAft>
              <a:buSzPts val="4800"/>
              <a:buFont typeface="Inter ExtraBold"/>
              <a:buNone/>
              <a:defRPr sz="4800">
                <a:latin typeface="Inter ExtraBold"/>
                <a:ea typeface="Inter ExtraBold"/>
                <a:cs typeface="Inter ExtraBold"/>
                <a:sym typeface="Inter ExtraBold"/>
              </a:defRPr>
            </a:lvl5pPr>
            <a:lvl6pPr lvl="5">
              <a:spcBef>
                <a:spcPts val="0"/>
              </a:spcBef>
              <a:spcAft>
                <a:spcPts val="0"/>
              </a:spcAft>
              <a:buSzPts val="4800"/>
              <a:buFont typeface="Inter ExtraBold"/>
              <a:buNone/>
              <a:defRPr sz="4800">
                <a:latin typeface="Inter ExtraBold"/>
                <a:ea typeface="Inter ExtraBold"/>
                <a:cs typeface="Inter ExtraBold"/>
                <a:sym typeface="Inter ExtraBold"/>
              </a:defRPr>
            </a:lvl6pPr>
            <a:lvl7pPr lvl="6">
              <a:spcBef>
                <a:spcPts val="0"/>
              </a:spcBef>
              <a:spcAft>
                <a:spcPts val="0"/>
              </a:spcAft>
              <a:buSzPts val="4800"/>
              <a:buFont typeface="Inter ExtraBold"/>
              <a:buNone/>
              <a:defRPr sz="4800">
                <a:latin typeface="Inter ExtraBold"/>
                <a:ea typeface="Inter ExtraBold"/>
                <a:cs typeface="Inter ExtraBold"/>
                <a:sym typeface="Inter ExtraBold"/>
              </a:defRPr>
            </a:lvl7pPr>
            <a:lvl8pPr lvl="7">
              <a:spcBef>
                <a:spcPts val="0"/>
              </a:spcBef>
              <a:spcAft>
                <a:spcPts val="0"/>
              </a:spcAft>
              <a:buSzPts val="4800"/>
              <a:buFont typeface="Inter ExtraBold"/>
              <a:buNone/>
              <a:defRPr sz="4800">
                <a:latin typeface="Inter ExtraBold"/>
                <a:ea typeface="Inter ExtraBold"/>
                <a:cs typeface="Inter ExtraBold"/>
                <a:sym typeface="Inter ExtraBold"/>
              </a:defRPr>
            </a:lvl8pPr>
            <a:lvl9pPr lvl="8">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49" name="Google Shape;149;p33"/>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62104159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Appendix-Quote-Dark">
  <p:cSld name="Appendix-Quote-Dark">
    <p:spTree>
      <p:nvGrpSpPr>
        <p:cNvPr id="1" name="Shape 150"/>
        <p:cNvGrpSpPr/>
        <p:nvPr/>
      </p:nvGrpSpPr>
      <p:grpSpPr>
        <a:xfrm>
          <a:off x="0" y="0"/>
          <a:ext cx="0" cy="0"/>
          <a:chOff x="0" y="0"/>
          <a:chExt cx="0" cy="0"/>
        </a:xfrm>
      </p:grpSpPr>
      <p:pic>
        <p:nvPicPr>
          <p:cNvPr id="151" name="Google Shape;151;p34"/>
          <p:cNvPicPr preferRelativeResize="0"/>
          <p:nvPr/>
        </p:nvPicPr>
        <p:blipFill rotWithShape="1">
          <a:blip r:embed="rId2">
            <a:alphaModFix/>
          </a:blip>
          <a:srcRect/>
          <a:stretch/>
        </p:blipFill>
        <p:spPr>
          <a:xfrm>
            <a:off x="0" y="0"/>
            <a:ext cx="9144003" cy="5143490"/>
          </a:xfrm>
          <a:prstGeom prst="rect">
            <a:avLst/>
          </a:prstGeom>
          <a:noFill/>
          <a:ln>
            <a:noFill/>
          </a:ln>
        </p:spPr>
      </p:pic>
      <p:sp>
        <p:nvSpPr>
          <p:cNvPr id="152" name="Google Shape;152;p3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53" name="Google Shape;153;p34"/>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54" name="Google Shape;154;p34"/>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24562602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00-Content-Left-Orange-Dark">
  <p:cSld name="00-Content-Left-Orange-Dark">
    <p:bg>
      <p:bgPr>
        <a:solidFill>
          <a:schemeClr val="dk1"/>
        </a:solidFill>
        <a:effectLst/>
      </p:bgPr>
    </p:bg>
    <p:spTree>
      <p:nvGrpSpPr>
        <p:cNvPr id="1" name="Shape 155"/>
        <p:cNvGrpSpPr/>
        <p:nvPr/>
      </p:nvGrpSpPr>
      <p:grpSpPr>
        <a:xfrm>
          <a:off x="0" y="0"/>
          <a:ext cx="0" cy="0"/>
          <a:chOff x="0" y="0"/>
          <a:chExt cx="0" cy="0"/>
        </a:xfrm>
      </p:grpSpPr>
      <p:pic>
        <p:nvPicPr>
          <p:cNvPr id="156" name="Google Shape;156;p35"/>
          <p:cNvPicPr preferRelativeResize="0"/>
          <p:nvPr/>
        </p:nvPicPr>
        <p:blipFill rotWithShape="1">
          <a:blip r:embed="rId2">
            <a:alphaModFix/>
          </a:blip>
          <a:srcRect t="57221" r="46856"/>
          <a:stretch/>
        </p:blipFill>
        <p:spPr>
          <a:xfrm>
            <a:off x="2754275" y="0"/>
            <a:ext cx="6389724" cy="5143501"/>
          </a:xfrm>
          <a:prstGeom prst="rect">
            <a:avLst/>
          </a:prstGeom>
          <a:noFill/>
          <a:ln>
            <a:noFill/>
          </a:ln>
        </p:spPr>
      </p:pic>
      <p:sp>
        <p:nvSpPr>
          <p:cNvPr id="157" name="Google Shape;157;p35"/>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158" name="Google Shape;158;p35"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159" name="Google Shape;159;p35"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extLst>
      <p:ext uri="{BB962C8B-B14F-4D97-AF65-F5344CB8AC3E}">
        <p14:creationId xmlns:p14="http://schemas.microsoft.com/office/powerpoint/2010/main" val="3462749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ppendix-Text+Image-Light">
  <p:cSld name="CUSTOM_3">
    <p:spTree>
      <p:nvGrpSpPr>
        <p:cNvPr id="1" name="Shape 43"/>
        <p:cNvGrpSpPr/>
        <p:nvPr/>
      </p:nvGrpSpPr>
      <p:grpSpPr>
        <a:xfrm>
          <a:off x="0" y="0"/>
          <a:ext cx="0" cy="0"/>
          <a:chOff x="0" y="0"/>
          <a:chExt cx="0" cy="0"/>
        </a:xfrm>
      </p:grpSpPr>
      <p:pic>
        <p:nvPicPr>
          <p:cNvPr id="44" name="Google Shape;44;p12"/>
          <p:cNvPicPr preferRelativeResize="0"/>
          <p:nvPr/>
        </p:nvPicPr>
        <p:blipFill rotWithShape="1">
          <a:blip r:embed="rId2">
            <a:alphaModFix/>
          </a:blip>
          <a:srcRect/>
          <a:stretch/>
        </p:blipFill>
        <p:spPr>
          <a:xfrm>
            <a:off x="0" y="0"/>
            <a:ext cx="9144003" cy="5143501"/>
          </a:xfrm>
          <a:prstGeom prst="rect">
            <a:avLst/>
          </a:prstGeom>
          <a:noFill/>
          <a:ln>
            <a:noFill/>
          </a:ln>
        </p:spPr>
      </p:pic>
      <p:sp>
        <p:nvSpPr>
          <p:cNvPr id="45" name="Google Shape;45;p1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6" name="Google Shape;46;p1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7" name="Google Shape;47;p1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48" name="Google Shape;48;p12"/>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theme" Target="../theme/theme4.xml"/><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2" r:id="rId11"/>
    <p:sldLayoutId id="2147483668" r:id="rId12"/>
    <p:sldLayoutId id="2147483675" r:id="rId13"/>
    <p:sldLayoutId id="2147483676" r:id="rId14"/>
    <p:sldLayoutId id="2147483677" r:id="rId15"/>
    <p:sldLayoutId id="2147483678" r:id="rId16"/>
    <p:sldLayoutId id="214748367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34"/>
        <p:cNvGrpSpPr/>
        <p:nvPr/>
      </p:nvGrpSpPr>
      <p:grpSpPr>
        <a:xfrm>
          <a:off x="0" y="0"/>
          <a:ext cx="0" cy="0"/>
          <a:chOff x="0" y="0"/>
          <a:chExt cx="0" cy="0"/>
        </a:xfrm>
      </p:grpSpPr>
      <p:sp>
        <p:nvSpPr>
          <p:cNvPr id="1535" name="Google Shape;1535;p1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536" name="Google Shape;1536;p1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537" name="Google Shape;1537;p1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4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706492732"/>
      </p:ext>
    </p:extLst>
  </p:cSld>
  <p:clrMap bg1="lt1" tx1="dk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 id="2147483979" r:id="rId18"/>
    <p:sldLayoutId id="2147483980" r:id="rId19"/>
    <p:sldLayoutId id="2147483981" r:id="rId20"/>
    <p:sldLayoutId id="2147483982" r:id="rId21"/>
    <p:sldLayoutId id="2147483983" r:id="rId22"/>
    <p:sldLayoutId id="2147483984" r:id="rId23"/>
    <p:sldLayoutId id="2147483985" r:id="rId24"/>
    <p:sldLayoutId id="2147483986" r:id="rId25"/>
    <p:sldLayoutId id="2147483987" r:id="rId26"/>
    <p:sldLayoutId id="2147483988" r:id="rId27"/>
    <p:sldLayoutId id="2147483989" r:id="rId28"/>
    <p:sldLayoutId id="2147483990" r:id="rId29"/>
    <p:sldLayoutId id="2147483991" r:id="rId30"/>
    <p:sldLayoutId id="2147483992" r:id="rId31"/>
    <p:sldLayoutId id="2147483993" r:id="rId32"/>
    <p:sldLayoutId id="2147483994" r:id="rId33"/>
    <p:sldLayoutId id="2147483995"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3.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9.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8"/>
        <p:cNvGrpSpPr/>
        <p:nvPr/>
      </p:nvGrpSpPr>
      <p:grpSpPr>
        <a:xfrm>
          <a:off x="0" y="0"/>
          <a:ext cx="0" cy="0"/>
          <a:chOff x="0" y="0"/>
          <a:chExt cx="0" cy="0"/>
        </a:xfrm>
      </p:grpSpPr>
      <p:sp>
        <p:nvSpPr>
          <p:cNvPr id="2861" name="Google Shape;2861;p315"/>
          <p:cNvSpPr txBox="1">
            <a:spLocks noGrp="1"/>
          </p:cNvSpPr>
          <p:nvPr>
            <p:ph type="title" idx="4"/>
          </p:nvPr>
        </p:nvSpPr>
        <p:spPr>
          <a:xfrm>
            <a:off x="398900" y="728200"/>
            <a:ext cx="8340300" cy="3125100"/>
          </a:xfrm>
          <a:prstGeom prst="rect">
            <a:avLst/>
          </a:prstGeom>
        </p:spPr>
        <p:txBody>
          <a:bodyPr spcFirstLastPara="1" wrap="square" lIns="0" tIns="0" rIns="0" bIns="0" anchor="t" anchorCtr="0">
            <a:noAutofit/>
          </a:bodyPr>
          <a:lstStyle/>
          <a:p>
            <a:pPr>
              <a:lnSpc>
                <a:spcPct val="75000"/>
              </a:lnSpc>
            </a:pPr>
            <a:r>
              <a:rPr lang="en" sz="6600" dirty="0"/>
              <a:t>GitHub Enterprise</a:t>
            </a:r>
            <a:br>
              <a:rPr lang="en" sz="6600" dirty="0"/>
            </a:br>
            <a:r>
              <a:rPr lang="pt-BR" sz="2800" dirty="0"/>
              <a:t>A principal plataforma de desenvolvimento do mundo impulsionada por IA.</a:t>
            </a:r>
          </a:p>
        </p:txBody>
      </p:sp>
      <p:sp>
        <p:nvSpPr>
          <p:cNvPr id="5" name="Title 4">
            <a:extLst>
              <a:ext uri="{FF2B5EF4-FFF2-40B4-BE49-F238E27FC236}">
                <a16:creationId xmlns:a16="http://schemas.microsoft.com/office/drawing/2014/main" id="{1CF9A22F-4DCA-E2B2-700E-3963A5664CA5}"/>
              </a:ext>
            </a:extLst>
          </p:cNvPr>
          <p:cNvSpPr>
            <a:spLocks noGrp="1"/>
          </p:cNvSpPr>
          <p:nvPr>
            <p:ph type="title"/>
          </p:nvPr>
        </p:nvSpPr>
        <p:spPr>
          <a:xfrm>
            <a:off x="1004480" y="3418765"/>
            <a:ext cx="2777686" cy="495448"/>
          </a:xfrm>
        </p:spPr>
        <p:txBody>
          <a:bodyPr/>
          <a:lstStyle/>
          <a:p>
            <a:r>
              <a:rPr lang="pt-BR" b="1" dirty="0"/>
              <a:t>Pedro Lacerda</a:t>
            </a:r>
            <a:br>
              <a:rPr lang="pt-BR" b="1" dirty="0"/>
            </a:br>
            <a:r>
              <a:rPr lang="pt-BR" b="1" dirty="0"/>
              <a:t>pedrolacerda@github.com</a:t>
            </a:r>
            <a:br>
              <a:rPr lang="pt-BR" b="1" dirty="0"/>
            </a:br>
            <a:r>
              <a:rPr lang="pt-BR" b="1" dirty="0" err="1"/>
              <a:t>Senior</a:t>
            </a:r>
            <a:r>
              <a:rPr lang="pt-BR" b="1" dirty="0"/>
              <a:t> Solutions </a:t>
            </a:r>
            <a:r>
              <a:rPr lang="pt-BR" b="1" dirty="0" err="1"/>
              <a:t>Engineer</a:t>
            </a:r>
            <a:r>
              <a:rPr lang="pt-BR" b="1" dirty="0"/>
              <a:t> @ GitHub</a:t>
            </a:r>
          </a:p>
        </p:txBody>
      </p:sp>
      <p:pic>
        <p:nvPicPr>
          <p:cNvPr id="1030" name="Picture 6" descr="profile image">
            <a:extLst>
              <a:ext uri="{FF2B5EF4-FFF2-40B4-BE49-F238E27FC236}">
                <a16:creationId xmlns:a16="http://schemas.microsoft.com/office/drawing/2014/main" id="{C840A75B-4321-0D5C-78C7-F751D50E1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3" y="4181309"/>
            <a:ext cx="640080" cy="640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4">
            <a:extLst>
              <a:ext uri="{FF2B5EF4-FFF2-40B4-BE49-F238E27FC236}">
                <a16:creationId xmlns:a16="http://schemas.microsoft.com/office/drawing/2014/main" id="{55A18655-D778-7CDF-452C-1076FBD119F2}"/>
              </a:ext>
            </a:extLst>
          </p:cNvPr>
          <p:cNvSpPr txBox="1">
            <a:spLocks/>
          </p:cNvSpPr>
          <p:nvPr/>
        </p:nvSpPr>
        <p:spPr>
          <a:xfrm>
            <a:off x="1004480" y="4325941"/>
            <a:ext cx="3175580" cy="4954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pt-BR" b="1" dirty="0"/>
              <a:t>Leandro Prado</a:t>
            </a:r>
          </a:p>
          <a:p>
            <a:r>
              <a:rPr lang="pt-BR" b="1" dirty="0"/>
              <a:t>leandro.prado@microsoft.com</a:t>
            </a:r>
          </a:p>
          <a:p>
            <a:r>
              <a:rPr lang="en-US" b="1" dirty="0"/>
              <a:t>Cloud Solution Architect @ Microsoft</a:t>
            </a:r>
            <a:endParaRPr lang="pt-BR" b="1" dirty="0"/>
          </a:p>
        </p:txBody>
      </p:sp>
      <p:pic>
        <p:nvPicPr>
          <p:cNvPr id="2" name="Picture 1">
            <a:extLst>
              <a:ext uri="{FF2B5EF4-FFF2-40B4-BE49-F238E27FC236}">
                <a16:creationId xmlns:a16="http://schemas.microsoft.com/office/drawing/2014/main" id="{5360E5B1-86AA-0621-D654-540EA0E7826C}"/>
              </a:ext>
            </a:extLst>
          </p:cNvPr>
          <p:cNvPicPr>
            <a:picLocks noChangeAspect="1" noChangeArrowheads="1"/>
          </p:cNvPicPr>
          <p:nvPr/>
        </p:nvPicPr>
        <p:blipFill>
          <a:blip r:embed="rId4"/>
          <a:srcRect l="5543" t="2544" r="2058" b="34493"/>
          <a:stretch/>
        </p:blipFill>
        <p:spPr bwMode="auto">
          <a:xfrm>
            <a:off x="259083" y="3346449"/>
            <a:ext cx="640080" cy="640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70" name="Google Shape;370;p76"/>
          <p:cNvGrpSpPr/>
          <p:nvPr/>
        </p:nvGrpSpPr>
        <p:grpSpPr>
          <a:xfrm>
            <a:off x="3436800" y="1695908"/>
            <a:ext cx="2270400" cy="2736486"/>
            <a:chOff x="1055025" y="1392350"/>
            <a:chExt cx="2270400" cy="2921100"/>
          </a:xfrm>
        </p:grpSpPr>
        <p:sp>
          <p:nvSpPr>
            <p:cNvPr id="371" name="Google Shape;371;p76"/>
            <p:cNvSpPr/>
            <p:nvPr/>
          </p:nvSpPr>
          <p:spPr>
            <a:xfrm>
              <a:off x="1055025" y="1392350"/>
              <a:ext cx="2270400" cy="2921100"/>
            </a:xfrm>
            <a:prstGeom prst="roundRect">
              <a:avLst>
                <a:gd name="adj" fmla="val 5575"/>
              </a:avLst>
            </a:prstGeom>
            <a:solidFill>
              <a:srgbClr val="0D1117"/>
            </a:solidFill>
            <a:ln w="9525" cap="flat" cmpd="sng">
              <a:solidFill>
                <a:srgbClr val="21262D"/>
              </a:solidFill>
              <a:prstDash val="solid"/>
              <a:round/>
              <a:headEnd type="none" w="sm" len="sm"/>
              <a:tailEnd type="none" w="sm" len="sm"/>
            </a:ln>
            <a:effectLst>
              <a:outerShdw blurRad="128588" dist="1428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2" name="Google Shape;372;p76"/>
            <p:cNvPicPr preferRelativeResize="0"/>
            <p:nvPr/>
          </p:nvPicPr>
          <p:blipFill rotWithShape="1">
            <a:blip r:embed="rId3">
              <a:alphaModFix/>
            </a:blip>
            <a:srcRect l="32556" t="5882" r="30194" b="50085"/>
            <a:stretch/>
          </p:blipFill>
          <p:spPr>
            <a:xfrm rot="10800000">
              <a:off x="1063425" y="1395050"/>
              <a:ext cx="2253600" cy="2915700"/>
            </a:xfrm>
            <a:prstGeom prst="roundRect">
              <a:avLst>
                <a:gd name="adj" fmla="val 4540"/>
              </a:avLst>
            </a:prstGeom>
            <a:noFill/>
            <a:ln>
              <a:noFill/>
            </a:ln>
          </p:spPr>
        </p:pic>
      </p:grpSp>
      <p:grpSp>
        <p:nvGrpSpPr>
          <p:cNvPr id="373" name="Google Shape;373;p76"/>
          <p:cNvGrpSpPr/>
          <p:nvPr/>
        </p:nvGrpSpPr>
        <p:grpSpPr>
          <a:xfrm>
            <a:off x="5818575" y="1695908"/>
            <a:ext cx="2270400" cy="2736486"/>
            <a:chOff x="1055025" y="1392350"/>
            <a:chExt cx="2270400" cy="2921100"/>
          </a:xfrm>
        </p:grpSpPr>
        <p:sp>
          <p:nvSpPr>
            <p:cNvPr id="374" name="Google Shape;374;p76"/>
            <p:cNvSpPr/>
            <p:nvPr/>
          </p:nvSpPr>
          <p:spPr>
            <a:xfrm>
              <a:off x="1055025" y="1392350"/>
              <a:ext cx="2270400" cy="2921100"/>
            </a:xfrm>
            <a:prstGeom prst="roundRect">
              <a:avLst>
                <a:gd name="adj" fmla="val 5575"/>
              </a:avLst>
            </a:prstGeom>
            <a:solidFill>
              <a:srgbClr val="0D1117"/>
            </a:solidFill>
            <a:ln w="9525" cap="flat" cmpd="sng">
              <a:solidFill>
                <a:srgbClr val="21262D"/>
              </a:solidFill>
              <a:prstDash val="solid"/>
              <a:round/>
              <a:headEnd type="none" w="sm" len="sm"/>
              <a:tailEnd type="none" w="sm" len="sm"/>
            </a:ln>
            <a:effectLst>
              <a:outerShdw blurRad="128588" dist="1428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5" name="Google Shape;375;p76"/>
            <p:cNvPicPr preferRelativeResize="0"/>
            <p:nvPr/>
          </p:nvPicPr>
          <p:blipFill rotWithShape="1">
            <a:blip r:embed="rId3">
              <a:alphaModFix/>
            </a:blip>
            <a:srcRect l="10210" t="8194" r="52540" b="47774"/>
            <a:stretch/>
          </p:blipFill>
          <p:spPr>
            <a:xfrm rot="10800000">
              <a:off x="1063425" y="1395050"/>
              <a:ext cx="2253600" cy="2915700"/>
            </a:xfrm>
            <a:prstGeom prst="roundRect">
              <a:avLst>
                <a:gd name="adj" fmla="val 4540"/>
              </a:avLst>
            </a:prstGeom>
            <a:noFill/>
            <a:ln>
              <a:noFill/>
            </a:ln>
          </p:spPr>
        </p:pic>
      </p:grpSp>
      <p:grpSp>
        <p:nvGrpSpPr>
          <p:cNvPr id="376" name="Google Shape;376;p76"/>
          <p:cNvGrpSpPr/>
          <p:nvPr/>
        </p:nvGrpSpPr>
        <p:grpSpPr>
          <a:xfrm>
            <a:off x="1055025" y="1695908"/>
            <a:ext cx="2270400" cy="2736486"/>
            <a:chOff x="1055025" y="1392350"/>
            <a:chExt cx="2270400" cy="2921100"/>
          </a:xfrm>
        </p:grpSpPr>
        <p:sp>
          <p:nvSpPr>
            <p:cNvPr id="377" name="Google Shape;377;p76"/>
            <p:cNvSpPr/>
            <p:nvPr/>
          </p:nvSpPr>
          <p:spPr>
            <a:xfrm>
              <a:off x="1055025" y="1392350"/>
              <a:ext cx="2270400" cy="2921100"/>
            </a:xfrm>
            <a:prstGeom prst="roundRect">
              <a:avLst>
                <a:gd name="adj" fmla="val 5575"/>
              </a:avLst>
            </a:prstGeom>
            <a:solidFill>
              <a:srgbClr val="0D1117"/>
            </a:solidFill>
            <a:ln w="9525" cap="flat" cmpd="sng">
              <a:solidFill>
                <a:srgbClr val="21262D"/>
              </a:solidFill>
              <a:prstDash val="solid"/>
              <a:round/>
              <a:headEnd type="none" w="sm" len="sm"/>
              <a:tailEnd type="none" w="sm" len="sm"/>
            </a:ln>
            <a:effectLst>
              <a:outerShdw blurRad="128588" dist="142875" dir="5400000" algn="b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8" name="Google Shape;378;p76"/>
            <p:cNvPicPr preferRelativeResize="0"/>
            <p:nvPr/>
          </p:nvPicPr>
          <p:blipFill rotWithShape="1">
            <a:blip r:embed="rId3">
              <a:alphaModFix/>
            </a:blip>
            <a:srcRect l="59081" t="14680" r="3669" b="41288"/>
            <a:stretch/>
          </p:blipFill>
          <p:spPr>
            <a:xfrm rot="10800000">
              <a:off x="1063425" y="1395050"/>
              <a:ext cx="2253600" cy="2915700"/>
            </a:xfrm>
            <a:prstGeom prst="roundRect">
              <a:avLst>
                <a:gd name="adj" fmla="val 4540"/>
              </a:avLst>
            </a:prstGeom>
            <a:noFill/>
            <a:ln>
              <a:noFill/>
            </a:ln>
          </p:spPr>
        </p:pic>
      </p:grpSp>
      <p:pic>
        <p:nvPicPr>
          <p:cNvPr id="379" name="Google Shape;379;p76"/>
          <p:cNvPicPr preferRelativeResize="0"/>
          <p:nvPr/>
        </p:nvPicPr>
        <p:blipFill>
          <a:blip r:embed="rId4">
            <a:alphaModFix/>
          </a:blip>
          <a:stretch>
            <a:fillRect/>
          </a:stretch>
        </p:blipFill>
        <p:spPr>
          <a:xfrm>
            <a:off x="1733447" y="2222959"/>
            <a:ext cx="913557" cy="913557"/>
          </a:xfrm>
          <a:prstGeom prst="rect">
            <a:avLst/>
          </a:prstGeom>
          <a:noFill/>
          <a:ln>
            <a:noFill/>
          </a:ln>
        </p:spPr>
      </p:pic>
      <p:pic>
        <p:nvPicPr>
          <p:cNvPr id="380" name="Google Shape;380;p76"/>
          <p:cNvPicPr preferRelativeResize="0"/>
          <p:nvPr/>
        </p:nvPicPr>
        <p:blipFill>
          <a:blip r:embed="rId4">
            <a:alphaModFix/>
          </a:blip>
          <a:stretch>
            <a:fillRect/>
          </a:stretch>
        </p:blipFill>
        <p:spPr>
          <a:xfrm>
            <a:off x="4115222" y="2222959"/>
            <a:ext cx="913557" cy="913557"/>
          </a:xfrm>
          <a:prstGeom prst="rect">
            <a:avLst/>
          </a:prstGeom>
          <a:noFill/>
          <a:ln>
            <a:noFill/>
          </a:ln>
        </p:spPr>
      </p:pic>
      <p:pic>
        <p:nvPicPr>
          <p:cNvPr id="381" name="Google Shape;381;p76"/>
          <p:cNvPicPr preferRelativeResize="0"/>
          <p:nvPr/>
        </p:nvPicPr>
        <p:blipFill>
          <a:blip r:embed="rId4">
            <a:alphaModFix/>
          </a:blip>
          <a:stretch>
            <a:fillRect/>
          </a:stretch>
        </p:blipFill>
        <p:spPr>
          <a:xfrm>
            <a:off x="6496997" y="2222959"/>
            <a:ext cx="913557" cy="913557"/>
          </a:xfrm>
          <a:prstGeom prst="rect">
            <a:avLst/>
          </a:prstGeom>
          <a:noFill/>
          <a:ln>
            <a:noFill/>
          </a:ln>
        </p:spPr>
      </p:pic>
      <p:sp>
        <p:nvSpPr>
          <p:cNvPr id="382" name="Google Shape;382;p76"/>
          <p:cNvSpPr txBox="1">
            <a:spLocks noGrp="1"/>
          </p:cNvSpPr>
          <p:nvPr>
            <p:ph type="subTitle" idx="1"/>
          </p:nvPr>
        </p:nvSpPr>
        <p:spPr>
          <a:xfrm>
            <a:off x="1244025" y="3119816"/>
            <a:ext cx="1892400" cy="79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800" dirty="0">
                <a:solidFill>
                  <a:schemeClr val="lt1"/>
                </a:solidFill>
                <a:latin typeface="Inter SemiBold"/>
                <a:ea typeface="Inter SemiBold"/>
                <a:cs typeface="Inter SemiBold"/>
                <a:sym typeface="Inter SemiBold"/>
              </a:rPr>
              <a:t>Impulsionando Empresas</a:t>
            </a:r>
            <a:endParaRPr sz="1800" dirty="0">
              <a:solidFill>
                <a:schemeClr val="lt1"/>
              </a:solidFill>
              <a:latin typeface="Inter SemiBold"/>
              <a:ea typeface="Inter SemiBold"/>
              <a:cs typeface="Inter SemiBold"/>
              <a:sym typeface="Inter SemiBold"/>
            </a:endParaRPr>
          </a:p>
        </p:txBody>
      </p:sp>
      <p:sp>
        <p:nvSpPr>
          <p:cNvPr id="383" name="Google Shape;383;p76"/>
          <p:cNvSpPr txBox="1">
            <a:spLocks noGrp="1"/>
          </p:cNvSpPr>
          <p:nvPr>
            <p:ph type="subTitle" idx="2"/>
          </p:nvPr>
        </p:nvSpPr>
        <p:spPr>
          <a:xfrm>
            <a:off x="6007586" y="3119816"/>
            <a:ext cx="1892400" cy="7989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600"/>
              <a:buFont typeface="Arial"/>
              <a:buNone/>
            </a:pPr>
            <a:r>
              <a:rPr lang="pt-BR" sz="1800" dirty="0">
                <a:solidFill>
                  <a:schemeClr val="lt1"/>
                </a:solidFill>
                <a:latin typeface="Inter SemiBold"/>
                <a:ea typeface="Inter SemiBold"/>
                <a:cs typeface="Inter SemiBold"/>
                <a:sym typeface="Inter SemiBold"/>
              </a:rPr>
              <a:t>Melhorando a Experiência do Desenvolvedor</a:t>
            </a:r>
          </a:p>
        </p:txBody>
      </p:sp>
      <p:sp>
        <p:nvSpPr>
          <p:cNvPr id="384" name="Google Shape;384;p76"/>
          <p:cNvSpPr txBox="1">
            <a:spLocks noGrp="1"/>
          </p:cNvSpPr>
          <p:nvPr>
            <p:ph type="subTitle" idx="3"/>
          </p:nvPr>
        </p:nvSpPr>
        <p:spPr>
          <a:xfrm>
            <a:off x="3501000" y="3119816"/>
            <a:ext cx="2142000" cy="6792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dk1"/>
              </a:buClr>
              <a:buSzPts val="1600"/>
              <a:buFont typeface="Arial"/>
              <a:buNone/>
            </a:pPr>
            <a:r>
              <a:rPr lang="pt-BR" sz="1800" dirty="0">
                <a:solidFill>
                  <a:schemeClr val="lt1"/>
                </a:solidFill>
                <a:latin typeface="Inter SemiBold"/>
                <a:ea typeface="Inter SemiBold"/>
                <a:cs typeface="Inter SemiBold"/>
                <a:sym typeface="Inter SemiBold"/>
              </a:rPr>
              <a:t>Segurança em Todas as Fases</a:t>
            </a:r>
          </a:p>
        </p:txBody>
      </p:sp>
      <p:sp>
        <p:nvSpPr>
          <p:cNvPr id="385" name="Google Shape;385;p76"/>
          <p:cNvSpPr/>
          <p:nvPr/>
        </p:nvSpPr>
        <p:spPr>
          <a:xfrm>
            <a:off x="1063424" y="871100"/>
            <a:ext cx="7017151" cy="482799"/>
          </a:xfrm>
          <a:prstGeom prst="rect">
            <a:avLst/>
          </a:prstGeom>
        </p:spPr>
        <p:txBody>
          <a:bodyPr>
            <a:prstTxWarp prst="textPlain">
              <a:avLst/>
            </a:prstTxWarp>
          </a:bodyPr>
          <a:lstStyle/>
          <a:p>
            <a:pPr lvl="0" algn="ctr"/>
            <a:r>
              <a:rPr lang="pt-BR" b="0" i="0" dirty="0">
                <a:ln>
                  <a:noFill/>
                </a:ln>
                <a:gradFill>
                  <a:gsLst>
                    <a:gs pos="0">
                      <a:schemeClr val="accent1"/>
                    </a:gs>
                    <a:gs pos="37000">
                      <a:schemeClr val="accent3"/>
                    </a:gs>
                    <a:gs pos="69000">
                      <a:schemeClr val="accent5"/>
                    </a:gs>
                    <a:gs pos="100000">
                      <a:schemeClr val="accent4"/>
                    </a:gs>
                  </a:gsLst>
                  <a:lin ang="18900044" scaled="0"/>
                </a:gradFill>
                <a:latin typeface="Inter;600"/>
              </a:rPr>
              <a:t>Nossos Princípios de Referência </a:t>
            </a:r>
            <a:endParaRPr b="0" i="0" dirty="0">
              <a:ln>
                <a:noFill/>
              </a:ln>
              <a:gradFill>
                <a:gsLst>
                  <a:gs pos="0">
                    <a:schemeClr val="accent1"/>
                  </a:gs>
                  <a:gs pos="37000">
                    <a:schemeClr val="accent3"/>
                  </a:gs>
                  <a:gs pos="69000">
                    <a:schemeClr val="accent5"/>
                  </a:gs>
                  <a:gs pos="100000">
                    <a:schemeClr val="accent4"/>
                  </a:gs>
                </a:gsLst>
                <a:lin ang="18900044" scaled="0"/>
              </a:gradFill>
              <a:latin typeface="Inter;600"/>
            </a:endParaRPr>
          </a:p>
        </p:txBody>
      </p:sp>
      <p:grpSp>
        <p:nvGrpSpPr>
          <p:cNvPr id="386" name="Google Shape;386;p76"/>
          <p:cNvGrpSpPr/>
          <p:nvPr/>
        </p:nvGrpSpPr>
        <p:grpSpPr>
          <a:xfrm>
            <a:off x="4466864" y="2561978"/>
            <a:ext cx="210273" cy="235497"/>
            <a:chOff x="3360825" y="1599400"/>
            <a:chExt cx="52725" cy="59050"/>
          </a:xfrm>
        </p:grpSpPr>
        <p:sp>
          <p:nvSpPr>
            <p:cNvPr id="387" name="Google Shape;387;p76"/>
            <p:cNvSpPr/>
            <p:nvPr/>
          </p:nvSpPr>
          <p:spPr>
            <a:xfrm>
              <a:off x="3375575" y="1620275"/>
              <a:ext cx="24275" cy="17150"/>
            </a:xfrm>
            <a:custGeom>
              <a:avLst/>
              <a:gdLst/>
              <a:ahLst/>
              <a:cxnLst/>
              <a:rect l="l" t="t" r="r" b="b"/>
              <a:pathLst>
                <a:path w="971" h="686" extrusionOk="0">
                  <a:moveTo>
                    <a:pt x="882" y="0"/>
                  </a:moveTo>
                  <a:cubicBezTo>
                    <a:pt x="863" y="0"/>
                    <a:pt x="844" y="9"/>
                    <a:pt x="827" y="26"/>
                  </a:cubicBezTo>
                  <a:lnTo>
                    <a:pt x="355" y="498"/>
                  </a:lnTo>
                  <a:lnTo>
                    <a:pt x="144" y="287"/>
                  </a:lnTo>
                  <a:cubicBezTo>
                    <a:pt x="132" y="274"/>
                    <a:pt x="113" y="268"/>
                    <a:pt x="93" y="268"/>
                  </a:cubicBezTo>
                  <a:cubicBezTo>
                    <a:pt x="73" y="268"/>
                    <a:pt x="52" y="274"/>
                    <a:pt x="35" y="287"/>
                  </a:cubicBezTo>
                  <a:cubicBezTo>
                    <a:pt x="1" y="321"/>
                    <a:pt x="1" y="371"/>
                    <a:pt x="35" y="405"/>
                  </a:cubicBezTo>
                  <a:lnTo>
                    <a:pt x="296" y="667"/>
                  </a:lnTo>
                  <a:cubicBezTo>
                    <a:pt x="313" y="679"/>
                    <a:pt x="334" y="685"/>
                    <a:pt x="355" y="685"/>
                  </a:cubicBezTo>
                  <a:cubicBezTo>
                    <a:pt x="376" y="685"/>
                    <a:pt x="397" y="679"/>
                    <a:pt x="414" y="667"/>
                  </a:cubicBezTo>
                  <a:lnTo>
                    <a:pt x="937" y="135"/>
                  </a:lnTo>
                  <a:cubicBezTo>
                    <a:pt x="971" y="110"/>
                    <a:pt x="971" y="59"/>
                    <a:pt x="937" y="26"/>
                  </a:cubicBezTo>
                  <a:cubicBezTo>
                    <a:pt x="920" y="9"/>
                    <a:pt x="901" y="0"/>
                    <a:pt x="8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6"/>
            <p:cNvSpPr/>
            <p:nvPr/>
          </p:nvSpPr>
          <p:spPr>
            <a:xfrm>
              <a:off x="3360825" y="1599400"/>
              <a:ext cx="52725" cy="59050"/>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9" name="Google Shape;389;p76"/>
          <p:cNvPicPr preferRelativeResize="0">
            <a:picLocks noGrp="1"/>
          </p:cNvPicPr>
          <p:nvPr>
            <p:ph type="pic" idx="4"/>
          </p:nvPr>
        </p:nvPicPr>
        <p:blipFill rotWithShape="1">
          <a:blip r:embed="rId5">
            <a:alphaModFix/>
          </a:blip>
          <a:srcRect l="248" r="248"/>
          <a:stretch/>
        </p:blipFill>
        <p:spPr>
          <a:xfrm>
            <a:off x="2108005" y="2597501"/>
            <a:ext cx="164440" cy="164440"/>
          </a:xfrm>
          <a:prstGeom prst="rect">
            <a:avLst/>
          </a:prstGeom>
          <a:noFill/>
          <a:ln>
            <a:noFill/>
          </a:ln>
        </p:spPr>
      </p:pic>
      <p:sp>
        <p:nvSpPr>
          <p:cNvPr id="390" name="Google Shape;390;p76"/>
          <p:cNvSpPr/>
          <p:nvPr/>
        </p:nvSpPr>
        <p:spPr>
          <a:xfrm>
            <a:off x="6871550" y="2601588"/>
            <a:ext cx="164450" cy="156298"/>
          </a:xfrm>
          <a:custGeom>
            <a:avLst/>
            <a:gdLst/>
            <a:ahLst/>
            <a:cxnLst/>
            <a:rect l="l" t="t" r="r" b="b"/>
            <a:pathLst>
              <a:path w="2219" h="2109" extrusionOk="0">
                <a:moveTo>
                  <a:pt x="186" y="161"/>
                </a:moveTo>
                <a:cubicBezTo>
                  <a:pt x="169" y="161"/>
                  <a:pt x="161" y="169"/>
                  <a:pt x="161" y="186"/>
                </a:cubicBezTo>
                <a:lnTo>
                  <a:pt x="161" y="1501"/>
                </a:lnTo>
                <a:cubicBezTo>
                  <a:pt x="161" y="1518"/>
                  <a:pt x="169" y="1535"/>
                  <a:pt x="186" y="1535"/>
                </a:cubicBezTo>
                <a:lnTo>
                  <a:pt x="447" y="1535"/>
                </a:lnTo>
                <a:cubicBezTo>
                  <a:pt x="498" y="1535"/>
                  <a:pt x="532" y="1569"/>
                  <a:pt x="532" y="1611"/>
                </a:cubicBezTo>
                <a:lnTo>
                  <a:pt x="532" y="1948"/>
                </a:lnTo>
                <a:lnTo>
                  <a:pt x="920" y="1552"/>
                </a:lnTo>
                <a:cubicBezTo>
                  <a:pt x="937" y="1544"/>
                  <a:pt x="953" y="1535"/>
                  <a:pt x="979" y="1535"/>
                </a:cubicBezTo>
                <a:lnTo>
                  <a:pt x="2033" y="1535"/>
                </a:lnTo>
                <a:cubicBezTo>
                  <a:pt x="2050" y="1535"/>
                  <a:pt x="2058" y="1518"/>
                  <a:pt x="2058" y="1501"/>
                </a:cubicBezTo>
                <a:lnTo>
                  <a:pt x="2058" y="186"/>
                </a:lnTo>
                <a:cubicBezTo>
                  <a:pt x="2058" y="169"/>
                  <a:pt x="2050" y="161"/>
                  <a:pt x="2033" y="161"/>
                </a:cubicBezTo>
                <a:close/>
                <a:moveTo>
                  <a:pt x="1" y="186"/>
                </a:moveTo>
                <a:cubicBezTo>
                  <a:pt x="1" y="85"/>
                  <a:pt x="85" y="0"/>
                  <a:pt x="186" y="0"/>
                </a:cubicBezTo>
                <a:lnTo>
                  <a:pt x="2033" y="0"/>
                </a:lnTo>
                <a:cubicBezTo>
                  <a:pt x="2134" y="0"/>
                  <a:pt x="2218" y="85"/>
                  <a:pt x="2218" y="186"/>
                </a:cubicBezTo>
                <a:lnTo>
                  <a:pt x="2218" y="1501"/>
                </a:lnTo>
                <a:cubicBezTo>
                  <a:pt x="2218" y="1611"/>
                  <a:pt x="2134" y="1687"/>
                  <a:pt x="2033" y="1687"/>
                </a:cubicBezTo>
                <a:lnTo>
                  <a:pt x="1012" y="1687"/>
                </a:lnTo>
                <a:lnTo>
                  <a:pt x="633" y="2066"/>
                </a:lnTo>
                <a:cubicBezTo>
                  <a:pt x="608" y="2092"/>
                  <a:pt x="566" y="2109"/>
                  <a:pt x="523" y="2109"/>
                </a:cubicBezTo>
                <a:cubicBezTo>
                  <a:pt x="439" y="2109"/>
                  <a:pt x="372" y="2041"/>
                  <a:pt x="372" y="1957"/>
                </a:cubicBezTo>
                <a:lnTo>
                  <a:pt x="372" y="1687"/>
                </a:lnTo>
                <a:lnTo>
                  <a:pt x="186" y="1687"/>
                </a:lnTo>
                <a:cubicBezTo>
                  <a:pt x="85" y="1687"/>
                  <a:pt x="1" y="1611"/>
                  <a:pt x="1" y="150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70"/>
          <p:cNvSpPr txBox="1">
            <a:spLocks noGrp="1"/>
          </p:cNvSpPr>
          <p:nvPr>
            <p:ph type="title"/>
          </p:nvPr>
        </p:nvSpPr>
        <p:spPr>
          <a:xfrm>
            <a:off x="404700" y="1346250"/>
            <a:ext cx="7945500" cy="615553"/>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pt-BR" sz="4000" dirty="0">
                <a:solidFill>
                  <a:schemeClr val="accent4"/>
                </a:solidFill>
                <a:latin typeface="Inter SemiBold"/>
                <a:ea typeface="Inter SemiBold"/>
                <a:cs typeface="Inter SemiBold"/>
                <a:sym typeface="Inter SemiBold"/>
              </a:rPr>
              <a:t>Impulsionando Empresas</a:t>
            </a:r>
            <a:endParaRPr sz="4000" dirty="0">
              <a:solidFill>
                <a:schemeClr val="accent4"/>
              </a:solidFill>
              <a:latin typeface="Inter SemiBold"/>
              <a:ea typeface="Inter SemiBold"/>
              <a:cs typeface="Inter SemiBold"/>
              <a:sym typeface="Inter SemiBold"/>
            </a:endParaRPr>
          </a:p>
        </p:txBody>
      </p:sp>
      <p:sp>
        <p:nvSpPr>
          <p:cNvPr id="363" name="Google Shape;363;p70"/>
          <p:cNvSpPr txBox="1"/>
          <p:nvPr/>
        </p:nvSpPr>
        <p:spPr>
          <a:xfrm>
            <a:off x="351675" y="2530550"/>
            <a:ext cx="6897900" cy="221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500" dirty="0">
                <a:solidFill>
                  <a:schemeClr val="lt1"/>
                </a:solidFill>
                <a:latin typeface="Poppins Medium"/>
                <a:ea typeface="Poppins Medium"/>
                <a:cs typeface="Poppins Medium"/>
                <a:sym typeface="Poppins Medium"/>
              </a:rPr>
              <a:t>O GitHub fornece os recursos que as empresas precisam para inovar e escalar de forma eficaz, enfrentando o </a:t>
            </a:r>
            <a:r>
              <a:rPr lang="pt-BR" sz="1500" dirty="0">
                <a:solidFill>
                  <a:schemeClr val="accent6"/>
                </a:solidFill>
                <a:latin typeface="Poppins Medium"/>
                <a:cs typeface="Poppins Medium"/>
                <a:sym typeface="Poppins Medium"/>
              </a:rPr>
              <a:t>paradoxo da produtividade </a:t>
            </a:r>
            <a:r>
              <a:rPr lang="pt-BR" sz="1500" dirty="0">
                <a:solidFill>
                  <a:schemeClr val="lt1"/>
                </a:solidFill>
                <a:latin typeface="Poppins Medium"/>
                <a:ea typeface="Poppins Medium"/>
                <a:cs typeface="Poppins Medium"/>
                <a:sym typeface="Poppins Medium"/>
              </a:rPr>
              <a:t>ao criar mais tempo para inovar rapidamente, escalar e manter uma vantagem competitiva em seus respectivos mercados.</a:t>
            </a:r>
            <a:endParaRPr sz="1500" dirty="0">
              <a:solidFill>
                <a:schemeClr val="lt1"/>
              </a:solidFill>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71"/>
          <p:cNvSpPr txBox="1">
            <a:spLocks noGrp="1"/>
          </p:cNvSpPr>
          <p:nvPr>
            <p:ph type="title"/>
          </p:nvPr>
        </p:nvSpPr>
        <p:spPr>
          <a:xfrm>
            <a:off x="404850" y="1013975"/>
            <a:ext cx="7945500" cy="1231106"/>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pt-BR" sz="4000" dirty="0">
                <a:solidFill>
                  <a:schemeClr val="accent4"/>
                </a:solidFill>
                <a:latin typeface="Inter SemiBold"/>
                <a:ea typeface="Inter SemiBold"/>
                <a:cs typeface="Inter SemiBold"/>
                <a:sym typeface="Inter SemiBold"/>
              </a:rPr>
              <a:t>Melhorando a Experiência do Desenvolvedor</a:t>
            </a:r>
            <a:endParaRPr sz="4000" dirty="0">
              <a:solidFill>
                <a:schemeClr val="accent4"/>
              </a:solidFill>
              <a:latin typeface="Inter SemiBold"/>
              <a:ea typeface="Inter SemiBold"/>
              <a:cs typeface="Inter SemiBold"/>
              <a:sym typeface="Inter SemiBold"/>
            </a:endParaRPr>
          </a:p>
        </p:txBody>
      </p:sp>
      <p:sp>
        <p:nvSpPr>
          <p:cNvPr id="369" name="Google Shape;369;p71"/>
          <p:cNvSpPr txBox="1"/>
          <p:nvPr/>
        </p:nvSpPr>
        <p:spPr>
          <a:xfrm>
            <a:off x="351675" y="2530550"/>
            <a:ext cx="6897900" cy="221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500" dirty="0">
                <a:solidFill>
                  <a:schemeClr val="lt1"/>
                </a:solidFill>
                <a:latin typeface="Poppins Medium"/>
                <a:ea typeface="Poppins Medium"/>
                <a:cs typeface="Poppins Medium"/>
                <a:sym typeface="Poppins Medium"/>
              </a:rPr>
              <a:t>Aprimorar a experiência do desenvolvedor com ferramentas de IA como o GitHub Copilot aborda o </a:t>
            </a:r>
            <a:r>
              <a:rPr lang="pt-BR" sz="1500" dirty="0">
                <a:solidFill>
                  <a:schemeClr val="accent6"/>
                </a:solidFill>
                <a:latin typeface="Poppins Medium"/>
                <a:cs typeface="Poppins Medium"/>
                <a:sym typeface="Poppins Medium"/>
              </a:rPr>
              <a:t>paradoxo da produtividade </a:t>
            </a:r>
            <a:r>
              <a:rPr lang="pt-BR" sz="1500" dirty="0">
                <a:solidFill>
                  <a:schemeClr val="lt1"/>
                </a:solidFill>
                <a:latin typeface="Poppins Medium"/>
                <a:ea typeface="Poppins Medium"/>
                <a:cs typeface="Poppins Medium"/>
                <a:sym typeface="Poppins Medium"/>
              </a:rPr>
              <a:t>ao aumentar a eficiência e a satisfação dos desenvolvedores. Quando as equipes colaboram de forma mais eficaz e modernizam seus fluxos de trabalho, as empresas desbloqueiam ganhos de produtividade.</a:t>
            </a:r>
            <a:endParaRPr sz="1500" dirty="0">
              <a:solidFill>
                <a:schemeClr val="lt1"/>
              </a:solidFill>
              <a:latin typeface="Poppins Medium"/>
              <a:ea typeface="Poppins Medium"/>
              <a:cs typeface="Poppins Medium"/>
              <a:sym typeface="Poppi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72"/>
          <p:cNvSpPr txBox="1">
            <a:spLocks noGrp="1"/>
          </p:cNvSpPr>
          <p:nvPr>
            <p:ph type="title"/>
          </p:nvPr>
        </p:nvSpPr>
        <p:spPr>
          <a:xfrm>
            <a:off x="404700" y="1346250"/>
            <a:ext cx="7945500" cy="615553"/>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pt-BR" sz="4000" dirty="0">
                <a:solidFill>
                  <a:schemeClr val="accent4"/>
                </a:solidFill>
                <a:latin typeface="Inter SemiBold"/>
                <a:ea typeface="Inter SemiBold"/>
                <a:cs typeface="Inter SemiBold"/>
                <a:sym typeface="Inter SemiBold"/>
              </a:rPr>
              <a:t>Segurança em Todas as Fases</a:t>
            </a:r>
            <a:endParaRPr sz="4000" dirty="0">
              <a:solidFill>
                <a:schemeClr val="accent4"/>
              </a:solidFill>
              <a:latin typeface="Inter SemiBold"/>
              <a:ea typeface="Inter SemiBold"/>
              <a:cs typeface="Inter SemiBold"/>
              <a:sym typeface="Inter SemiBold"/>
            </a:endParaRPr>
          </a:p>
        </p:txBody>
      </p:sp>
      <p:sp>
        <p:nvSpPr>
          <p:cNvPr id="375" name="Google Shape;375;p72"/>
          <p:cNvSpPr txBox="1"/>
          <p:nvPr/>
        </p:nvSpPr>
        <p:spPr>
          <a:xfrm>
            <a:off x="351675" y="2530550"/>
            <a:ext cx="6897900" cy="221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pt-BR" sz="1500" dirty="0">
                <a:solidFill>
                  <a:schemeClr val="lt1"/>
                </a:solidFill>
                <a:latin typeface="Poppins Medium"/>
                <a:ea typeface="Poppins Medium"/>
                <a:cs typeface="Poppins Medium"/>
                <a:sym typeface="Poppins Medium"/>
              </a:rPr>
              <a:t>À medida que as demandas de segurança aumentam e as ameaças se tornam mais sofisticadas, as organizações devem adotar soluções de segurança baseadas em IA para enfrentar o </a:t>
            </a:r>
            <a:r>
              <a:rPr lang="pt-BR" sz="1500" dirty="0">
                <a:solidFill>
                  <a:schemeClr val="accent6"/>
                </a:solidFill>
                <a:latin typeface="Poppins Medium"/>
                <a:cs typeface="Poppins Medium"/>
                <a:sym typeface="Poppins Medium"/>
              </a:rPr>
              <a:t>paradoxo da produtividade</a:t>
            </a:r>
            <a:r>
              <a:rPr lang="pt-BR" sz="1500" dirty="0">
                <a:solidFill>
                  <a:schemeClr val="lt1"/>
                </a:solidFill>
                <a:latin typeface="Poppins Medium"/>
                <a:ea typeface="Poppins Medium"/>
                <a:cs typeface="Poppins Medium"/>
                <a:sym typeface="Poppins Medium"/>
              </a:rPr>
              <a:t>, garantindo que a segurança acompanhe a velocidade da inovação.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73"/>
          <p:cNvSpPr txBox="1">
            <a:spLocks noGrp="1"/>
          </p:cNvSpPr>
          <p:nvPr>
            <p:ph type="title"/>
          </p:nvPr>
        </p:nvSpPr>
        <p:spPr>
          <a:xfrm>
            <a:off x="403050" y="2082403"/>
            <a:ext cx="5970000" cy="1772793"/>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 dirty="0"/>
              <a:t>The GitHub Roadmap</a:t>
            </a:r>
            <a:endParaRPr dirty="0"/>
          </a:p>
          <a:p>
            <a:pPr marL="0" lvl="0" indent="0" algn="l" rtl="0">
              <a:spcBef>
                <a:spcPts val="0"/>
              </a:spcBef>
              <a:spcAft>
                <a:spcPts val="0"/>
              </a:spcAft>
              <a:buNone/>
            </a:pPr>
            <a:endParaRPr sz="2400" dirty="0">
              <a:solidFill>
                <a:schemeClr val="lt2"/>
              </a:solidFill>
            </a:endParaRPr>
          </a:p>
          <a:p>
            <a:pPr marL="0" lvl="0" indent="0" algn="l" rtl="0">
              <a:spcBef>
                <a:spcPts val="0"/>
              </a:spcBef>
              <a:spcAft>
                <a:spcPts val="0"/>
              </a:spcAft>
              <a:buNone/>
            </a:pPr>
            <a:r>
              <a:rPr lang="pt-BR" sz="2400" dirty="0">
                <a:solidFill>
                  <a:schemeClr val="lt2"/>
                </a:solidFill>
              </a:rPr>
              <a:t>Próximos Lançamentos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11"/>
          <p:cNvSpPr txBox="1">
            <a:spLocks noGrp="1"/>
          </p:cNvSpPr>
          <p:nvPr>
            <p:ph type="title"/>
          </p:nvPr>
        </p:nvSpPr>
        <p:spPr>
          <a:xfrm>
            <a:off x="765750" y="1163027"/>
            <a:ext cx="7345800" cy="2164695"/>
          </a:xfrm>
          <a:prstGeom prst="rect">
            <a:avLst/>
          </a:prstGeom>
          <a:noFill/>
          <a:ln>
            <a:noFill/>
          </a:ln>
        </p:spPr>
        <p:txBody>
          <a:bodyPr spcFirstLastPara="1" wrap="square" lIns="0" tIns="0" rIns="0" bIns="0" anchor="ctr" anchorCtr="0">
            <a:spAutoFit/>
          </a:bodyPr>
          <a:lstStyle/>
          <a:p>
            <a:pPr marL="0" lvl="0" indent="0" algn="ctr" rtl="0">
              <a:lnSpc>
                <a:spcPct val="80000"/>
              </a:lnSpc>
              <a:spcBef>
                <a:spcPts val="0"/>
              </a:spcBef>
              <a:spcAft>
                <a:spcPts val="0"/>
              </a:spcAft>
              <a:buNone/>
            </a:pPr>
            <a:endParaRPr sz="3500" dirty="0">
              <a:solidFill>
                <a:schemeClr val="lt1"/>
              </a:solidFill>
              <a:latin typeface="Inter SemiBold"/>
              <a:ea typeface="Inter SemiBold"/>
              <a:cs typeface="Inter SemiBold"/>
              <a:sym typeface="Inter SemiBold"/>
            </a:endParaRPr>
          </a:p>
          <a:p>
            <a:pPr marL="0" lvl="0" indent="0" algn="ctr" rtl="0">
              <a:lnSpc>
                <a:spcPct val="80000"/>
              </a:lnSpc>
              <a:spcBef>
                <a:spcPts val="500"/>
              </a:spcBef>
              <a:spcAft>
                <a:spcPts val="0"/>
              </a:spcAft>
              <a:buNone/>
            </a:pPr>
            <a:r>
              <a:rPr lang="pt-BR" sz="4000" dirty="0">
                <a:solidFill>
                  <a:schemeClr val="accent6"/>
                </a:solidFill>
                <a:latin typeface="Inter SemiBold"/>
                <a:ea typeface="Inter SemiBold"/>
                <a:cs typeface="Inter SemiBold"/>
                <a:sym typeface="Inter SemiBold"/>
              </a:rPr>
              <a:t>Paradoxo da Produtividade</a:t>
            </a:r>
            <a:r>
              <a:rPr lang="en" sz="4000" dirty="0">
                <a:solidFill>
                  <a:schemeClr val="accent6"/>
                </a:solidFill>
                <a:latin typeface="Inter SemiBold"/>
                <a:ea typeface="Inter SemiBold"/>
                <a:cs typeface="Inter SemiBold"/>
                <a:sym typeface="Inter SemiBold"/>
              </a:rPr>
              <a:t> </a:t>
            </a:r>
            <a:endParaRPr sz="4000" dirty="0">
              <a:solidFill>
                <a:schemeClr val="accent6"/>
              </a:solidFill>
              <a:latin typeface="Inter SemiBold"/>
              <a:ea typeface="Inter SemiBold"/>
              <a:cs typeface="Inter SemiBold"/>
              <a:sym typeface="Inter SemiBold"/>
            </a:endParaRPr>
          </a:p>
          <a:p>
            <a:pPr marL="0" lvl="0" indent="0" algn="ctr" rtl="0">
              <a:lnSpc>
                <a:spcPct val="80000"/>
              </a:lnSpc>
              <a:spcBef>
                <a:spcPts val="500"/>
              </a:spcBef>
              <a:spcAft>
                <a:spcPts val="0"/>
              </a:spcAft>
              <a:buNone/>
            </a:pPr>
            <a:r>
              <a:rPr lang="en" sz="4000" dirty="0">
                <a:solidFill>
                  <a:schemeClr val="lt1"/>
                </a:solidFill>
                <a:latin typeface="Inter SemiBold"/>
                <a:ea typeface="Inter SemiBold"/>
                <a:cs typeface="Inter SemiBold"/>
                <a:sym typeface="Inter SemiBold"/>
              </a:rPr>
              <a:t>e nossos</a:t>
            </a:r>
            <a:endParaRPr sz="4000" dirty="0">
              <a:solidFill>
                <a:schemeClr val="lt1"/>
              </a:solidFill>
              <a:latin typeface="Inter SemiBold"/>
              <a:ea typeface="Inter SemiBold"/>
              <a:cs typeface="Inter SemiBold"/>
              <a:sym typeface="Inter SemiBold"/>
            </a:endParaRPr>
          </a:p>
          <a:p>
            <a:pPr marL="0" lvl="0" indent="0" algn="ctr" rtl="0">
              <a:lnSpc>
                <a:spcPct val="80000"/>
              </a:lnSpc>
              <a:spcBef>
                <a:spcPts val="500"/>
              </a:spcBef>
              <a:spcAft>
                <a:spcPts val="500"/>
              </a:spcAft>
              <a:buNone/>
            </a:pPr>
            <a:r>
              <a:rPr lang="pt-BR" sz="4000" dirty="0">
                <a:solidFill>
                  <a:schemeClr val="accent4"/>
                </a:solidFill>
                <a:latin typeface="Inter SemiBold"/>
                <a:ea typeface="Inter SemiBold"/>
                <a:cs typeface="Inter SemiBold"/>
                <a:sym typeface="Inter SemiBold"/>
              </a:rPr>
              <a:t>Princípios de Inovação</a:t>
            </a:r>
            <a:endParaRPr sz="4000" dirty="0">
              <a:solidFill>
                <a:schemeClr val="accent4"/>
              </a:solidFill>
              <a:latin typeface="Inter SemiBold"/>
              <a:ea typeface="Inter SemiBold"/>
              <a:cs typeface="Inter SemiBold"/>
              <a:sym typeface="Inter SemiBold"/>
            </a:endParaRPr>
          </a:p>
        </p:txBody>
      </p:sp>
      <p:sp>
        <p:nvSpPr>
          <p:cNvPr id="703" name="Google Shape;703;p111"/>
          <p:cNvSpPr txBox="1">
            <a:spLocks noGrp="1"/>
          </p:cNvSpPr>
          <p:nvPr>
            <p:ph type="title" idx="2"/>
          </p:nvPr>
        </p:nvSpPr>
        <p:spPr>
          <a:xfrm>
            <a:off x="499100" y="260938"/>
            <a:ext cx="3000000" cy="9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800">
              <a:solidFill>
                <a:schemeClr val="lt2"/>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74"/>
          <p:cNvSpPr txBox="1">
            <a:spLocks noGrp="1"/>
          </p:cNvSpPr>
          <p:nvPr>
            <p:ph type="title"/>
          </p:nvPr>
        </p:nvSpPr>
        <p:spPr>
          <a:xfrm>
            <a:off x="0" y="1742725"/>
            <a:ext cx="9144000" cy="15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pt-BR" sz="4400" dirty="0">
                <a:latin typeface="Inter"/>
                <a:ea typeface="Inter"/>
                <a:cs typeface="Inter"/>
                <a:sym typeface="Inter"/>
              </a:rPr>
              <a:t>Avance </a:t>
            </a:r>
            <a:r>
              <a:rPr lang="pt-BR" sz="4400" dirty="0">
                <a:solidFill>
                  <a:schemeClr val="accent6"/>
                </a:solidFill>
                <a:latin typeface="Inter"/>
                <a:ea typeface="Inter"/>
                <a:sym typeface="Inter"/>
              </a:rPr>
              <a:t>Rápido</a:t>
            </a:r>
            <a:r>
              <a:rPr lang="pt-BR" sz="4400" dirty="0">
                <a:latin typeface="Inter"/>
                <a:ea typeface="Inter"/>
                <a:cs typeface="Inter"/>
                <a:sym typeface="Inter"/>
              </a:rPr>
              <a:t> com </a:t>
            </a:r>
            <a:r>
              <a:rPr lang="pt-BR" sz="4400" dirty="0">
                <a:solidFill>
                  <a:schemeClr val="accent4"/>
                </a:solidFill>
                <a:latin typeface="Inter"/>
                <a:ea typeface="Inter"/>
                <a:sym typeface="Inter"/>
              </a:rPr>
              <a:t>Segurança</a:t>
            </a:r>
            <a:endParaRPr sz="2400" dirty="0">
              <a:solidFill>
                <a:schemeClr val="accent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76"/>
          <p:cNvSpPr txBox="1">
            <a:spLocks noGrp="1"/>
          </p:cNvSpPr>
          <p:nvPr>
            <p:ph type="title"/>
          </p:nvPr>
        </p:nvSpPr>
        <p:spPr>
          <a:xfrm>
            <a:off x="403050" y="722125"/>
            <a:ext cx="3870776" cy="969496"/>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pt-BR" sz="3000" dirty="0"/>
              <a:t>Otimizar a Eficiência Operacional…</a:t>
            </a:r>
            <a:endParaRPr dirty="0"/>
          </a:p>
        </p:txBody>
      </p:sp>
      <p:sp>
        <p:nvSpPr>
          <p:cNvPr id="396" name="Google Shape;396;p76"/>
          <p:cNvSpPr txBox="1">
            <a:spLocks noGrp="1"/>
          </p:cNvSpPr>
          <p:nvPr>
            <p:ph type="body" idx="1"/>
          </p:nvPr>
        </p:nvSpPr>
        <p:spPr>
          <a:xfrm>
            <a:off x="403050" y="2351075"/>
            <a:ext cx="34260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r>
              <a:rPr lang="en" b="1" dirty="0">
                <a:solidFill>
                  <a:schemeClr val="accent6"/>
                </a:solidFill>
              </a:rPr>
              <a:t>Melhorias para os workflows</a:t>
            </a:r>
            <a:endParaRPr b="1" dirty="0">
              <a:solidFill>
                <a:schemeClr val="accent6"/>
              </a:solidFill>
            </a:endParaRPr>
          </a:p>
          <a:p>
            <a:pPr marL="0" lvl="0" indent="0" algn="l" rtl="0">
              <a:spcBef>
                <a:spcPts val="0"/>
              </a:spcBef>
              <a:spcAft>
                <a:spcPts val="0"/>
              </a:spcAft>
              <a:buNone/>
            </a:pPr>
            <a:endParaRPr b="1" dirty="0"/>
          </a:p>
          <a:p>
            <a:pPr marL="0" lvl="0" indent="0" algn="l" rtl="0">
              <a:spcBef>
                <a:spcPts val="0"/>
              </a:spcBef>
              <a:spcAft>
                <a:spcPts val="0"/>
              </a:spcAft>
              <a:buNone/>
            </a:pPr>
            <a:r>
              <a:rPr lang="pt-BR" dirty="0"/>
              <a:t>Ajude a implementar workflows mais rapidamente, salvando “Starter Workflows” personalizados em seus repositórios privados e acessando-os em um único lugar.</a:t>
            </a:r>
            <a:endParaRPr dirty="0"/>
          </a:p>
        </p:txBody>
      </p:sp>
      <p:pic>
        <p:nvPicPr>
          <p:cNvPr id="397" name="Google Shape;397;p76"/>
          <p:cNvPicPr preferRelativeResize="0"/>
          <p:nvPr/>
        </p:nvPicPr>
        <p:blipFill rotWithShape="1">
          <a:blip r:embed="rId3">
            <a:alphaModFix/>
          </a:blip>
          <a:srcRect/>
          <a:stretch/>
        </p:blipFill>
        <p:spPr>
          <a:xfrm>
            <a:off x="5516853" y="1741397"/>
            <a:ext cx="2798876" cy="2798876"/>
          </a:xfrm>
          <a:prstGeom prst="rect">
            <a:avLst/>
          </a:prstGeom>
          <a:noFill/>
          <a:ln>
            <a:noFill/>
          </a:ln>
        </p:spPr>
      </p:pic>
      <p:sp>
        <p:nvSpPr>
          <p:cNvPr id="398" name="Google Shape;398;p76"/>
          <p:cNvSpPr txBox="1"/>
          <p:nvPr/>
        </p:nvSpPr>
        <p:spPr>
          <a:xfrm>
            <a:off x="404850" y="194400"/>
            <a:ext cx="16527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Empowering Enterprises</a:t>
            </a:r>
            <a:endParaRPr sz="8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77"/>
          <p:cNvSpPr txBox="1">
            <a:spLocks noGrp="1"/>
          </p:cNvSpPr>
          <p:nvPr>
            <p:ph type="title"/>
          </p:nvPr>
        </p:nvSpPr>
        <p:spPr>
          <a:xfrm>
            <a:off x="403050" y="722125"/>
            <a:ext cx="3361500" cy="1954381"/>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pt-BR" sz="3000" dirty="0"/>
              <a:t>Acelerar a produtividade</a:t>
            </a:r>
            <a:endParaRPr sz="30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04" name="Google Shape;404;p77"/>
          <p:cNvSpPr txBox="1">
            <a:spLocks noGrp="1"/>
          </p:cNvSpPr>
          <p:nvPr>
            <p:ph type="body" idx="1"/>
          </p:nvPr>
        </p:nvSpPr>
        <p:spPr>
          <a:xfrm>
            <a:off x="404850" y="2003225"/>
            <a:ext cx="4974602" cy="749914"/>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r>
              <a:rPr lang="pt-BR" b="1" dirty="0">
                <a:solidFill>
                  <a:schemeClr val="accent6"/>
                </a:solidFill>
              </a:rPr>
              <a:t>Melhorias do Copilot para recursos principais do GitHub</a:t>
            </a:r>
          </a:p>
          <a:p>
            <a:pPr marL="0" lvl="0" indent="0" algn="l" rtl="0">
              <a:spcBef>
                <a:spcPts val="0"/>
              </a:spcBef>
              <a:spcAft>
                <a:spcPts val="0"/>
              </a:spcAft>
              <a:buNone/>
            </a:pPr>
            <a:endParaRPr b="1" dirty="0"/>
          </a:p>
          <a:p>
            <a:pPr marL="0" lvl="0" indent="0" algn="l" rtl="0">
              <a:spcBef>
                <a:spcPts val="0"/>
              </a:spcBef>
              <a:spcAft>
                <a:spcPts val="0"/>
              </a:spcAft>
              <a:buNone/>
            </a:pPr>
            <a:endParaRPr dirty="0"/>
          </a:p>
        </p:txBody>
      </p:sp>
      <p:pic>
        <p:nvPicPr>
          <p:cNvPr id="405" name="Google Shape;405;p77"/>
          <p:cNvPicPr preferRelativeResize="0"/>
          <p:nvPr/>
        </p:nvPicPr>
        <p:blipFill rotWithShape="1">
          <a:blip r:embed="rId3">
            <a:alphaModFix/>
          </a:blip>
          <a:srcRect l="12314" t="-11966" r="12321" b="34764"/>
          <a:stretch/>
        </p:blipFill>
        <p:spPr>
          <a:xfrm>
            <a:off x="4708649" y="2439177"/>
            <a:ext cx="4686152" cy="2699971"/>
          </a:xfrm>
          <a:prstGeom prst="rect">
            <a:avLst/>
          </a:prstGeom>
          <a:noFill/>
          <a:ln>
            <a:noFill/>
          </a:ln>
        </p:spPr>
      </p:pic>
      <p:sp>
        <p:nvSpPr>
          <p:cNvPr id="406" name="Google Shape;406;p77"/>
          <p:cNvSpPr txBox="1"/>
          <p:nvPr/>
        </p:nvSpPr>
        <p:spPr>
          <a:xfrm>
            <a:off x="404850" y="194400"/>
            <a:ext cx="20166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Enhancing the Developer Experience</a:t>
            </a:r>
            <a:endParaRPr sz="800">
              <a:solidFill>
                <a:schemeClr val="lt1"/>
              </a:solidFill>
            </a:endParaRPr>
          </a:p>
        </p:txBody>
      </p:sp>
      <p:sp>
        <p:nvSpPr>
          <p:cNvPr id="2" name="Google Shape;404;p77">
            <a:extLst>
              <a:ext uri="{FF2B5EF4-FFF2-40B4-BE49-F238E27FC236}">
                <a16:creationId xmlns:a16="http://schemas.microsoft.com/office/drawing/2014/main" id="{0091C88B-576C-F456-3A75-8D3386AE1DBB}"/>
              </a:ext>
            </a:extLst>
          </p:cNvPr>
          <p:cNvSpPr txBox="1">
            <a:spLocks/>
          </p:cNvSpPr>
          <p:nvPr/>
        </p:nvSpPr>
        <p:spPr>
          <a:xfrm>
            <a:off x="405299" y="2396892"/>
            <a:ext cx="4032302" cy="269997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1pPr>
            <a:lvl2pPr marL="914400" marR="0" lvl="1"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2pPr>
            <a:lvl3pPr marL="1371600" marR="0" lvl="2"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3pPr>
            <a:lvl4pPr marL="1828800" marR="0" lvl="3"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4pPr>
            <a:lvl5pPr marL="2286000" marR="0" lvl="4"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5pPr>
            <a:lvl6pPr marL="2743200" marR="0" lvl="5"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6pPr>
            <a:lvl7pPr marL="3200400" marR="0" lvl="6"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7pPr>
            <a:lvl8pPr marL="3657600" marR="0" lvl="7"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8pPr>
            <a:lvl9pPr marL="4114800" marR="0" lvl="8" indent="-304800" algn="l" rtl="0">
              <a:lnSpc>
                <a:spcPct val="100000"/>
              </a:lnSpc>
              <a:spcBef>
                <a:spcPts val="0"/>
              </a:spcBef>
              <a:spcAft>
                <a:spcPts val="0"/>
              </a:spcAft>
              <a:buClr>
                <a:srgbClr val="8E47FE"/>
              </a:buClr>
              <a:buSzPts val="1200"/>
              <a:buFont typeface="Inter"/>
              <a:buChar char="■"/>
              <a:defRPr sz="1400" b="0" i="0" u="none" strike="noStrike" cap="none">
                <a:solidFill>
                  <a:schemeClr val="lt1"/>
                </a:solidFill>
                <a:latin typeface="Inter"/>
                <a:ea typeface="Inter"/>
                <a:cs typeface="Inter"/>
                <a:sym typeface="Inter"/>
              </a:defRPr>
            </a:lvl9pPr>
          </a:lstStyle>
          <a:p>
            <a:pPr marL="0" indent="0">
              <a:buFont typeface="Inter"/>
              <a:buNone/>
            </a:pPr>
            <a:endParaRPr lang="en-US" b="1" dirty="0"/>
          </a:p>
          <a:p>
            <a:pPr marL="0" indent="0">
              <a:buFont typeface="Inter"/>
              <a:buNone/>
            </a:pPr>
            <a:r>
              <a:rPr lang="pt-BR" dirty="0"/>
              <a:t>O GitHub Copilot continuará a melhorar sua utilidade para os recursos nativos do GitHub, como pull requests, commits, Issues, </a:t>
            </a:r>
            <a:r>
              <a:rPr lang="en-US" dirty="0"/>
              <a:t>Discussions</a:t>
            </a:r>
            <a:r>
              <a:rPr lang="pt-BR" dirty="0"/>
              <a:t> e mais.</a:t>
            </a:r>
          </a:p>
          <a:p>
            <a:pPr marL="0" indent="0">
              <a:buFont typeface="Inter"/>
              <a:buNone/>
            </a:pPr>
            <a:endParaRPr lang="pt-BR" dirty="0"/>
          </a:p>
          <a:p>
            <a:pPr marL="0" indent="0">
              <a:buFont typeface="Inter"/>
              <a:buNone/>
            </a:pPr>
            <a:r>
              <a:rPr lang="pt-BR" dirty="0"/>
              <a:t>Ex: auxiliando as equipes de desenvolvimento com revisões de código, desde a autoria até a mesclagem, com explicações, recomendações e ações inteligentes para pull requests.</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78"/>
          <p:cNvSpPr txBox="1">
            <a:spLocks noGrp="1"/>
          </p:cNvSpPr>
          <p:nvPr>
            <p:ph type="title"/>
          </p:nvPr>
        </p:nvSpPr>
        <p:spPr>
          <a:xfrm>
            <a:off x="403050" y="722125"/>
            <a:ext cx="3361500" cy="1954381"/>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pt-BR" sz="3000" dirty="0"/>
              <a:t>Acelerar a produtividade</a:t>
            </a:r>
            <a:endParaRPr sz="30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12" name="Google Shape;412;p78"/>
          <p:cNvSpPr txBox="1">
            <a:spLocks noGrp="1"/>
          </p:cNvSpPr>
          <p:nvPr>
            <p:ph type="body" idx="1"/>
          </p:nvPr>
        </p:nvSpPr>
        <p:spPr>
          <a:xfrm>
            <a:off x="404850" y="2003225"/>
            <a:ext cx="39366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r>
              <a:rPr lang="pt-BR" b="1" dirty="0">
                <a:solidFill>
                  <a:schemeClr val="accent6"/>
                </a:solidFill>
              </a:rPr>
              <a:t>Sugestões de correção de build (beta)</a:t>
            </a:r>
            <a:r>
              <a:rPr lang="en" b="1" dirty="0">
                <a:solidFill>
                  <a:schemeClr val="accent6"/>
                </a:solidFill>
              </a:rPr>
              <a:t> </a:t>
            </a:r>
            <a:endParaRPr b="1" dirty="0">
              <a:solidFill>
                <a:schemeClr val="accent6"/>
              </a:solidFill>
            </a:endParaRPr>
          </a:p>
          <a:p>
            <a:pPr marL="0" lvl="0" indent="0" algn="l" rtl="0">
              <a:spcBef>
                <a:spcPts val="0"/>
              </a:spcBef>
              <a:spcAft>
                <a:spcPts val="0"/>
              </a:spcAft>
              <a:buNone/>
            </a:pPr>
            <a:endParaRPr b="1" dirty="0"/>
          </a:p>
          <a:p>
            <a:pPr marL="0" lvl="0" indent="0" algn="l" rtl="0">
              <a:spcBef>
                <a:spcPts val="0"/>
              </a:spcBef>
              <a:spcAft>
                <a:spcPts val="0"/>
              </a:spcAft>
              <a:buNone/>
            </a:pPr>
            <a:r>
              <a:rPr lang="pt-BR" dirty="0"/>
              <a:t>Com o contexto adicional obtido dos logs de build das </a:t>
            </a:r>
            <a:r>
              <a:rPr lang="pt-BR" dirty="0" err="1"/>
              <a:t>Actions</a:t>
            </a:r>
            <a:r>
              <a:rPr lang="pt-BR" dirty="0"/>
              <a:t>, o GitHub Copilot fornece insights sobre por que uma build executada via </a:t>
            </a:r>
            <a:r>
              <a:rPr lang="pt-BR" dirty="0" err="1"/>
              <a:t>Actions</a:t>
            </a:r>
            <a:r>
              <a:rPr lang="pt-BR" dirty="0"/>
              <a:t> está quebrada e oferece sugestões para corrigi-la.</a:t>
            </a:r>
          </a:p>
        </p:txBody>
      </p:sp>
      <p:pic>
        <p:nvPicPr>
          <p:cNvPr id="413" name="Google Shape;413;p78"/>
          <p:cNvPicPr preferRelativeResize="0"/>
          <p:nvPr/>
        </p:nvPicPr>
        <p:blipFill rotWithShape="1">
          <a:blip r:embed="rId3">
            <a:alphaModFix/>
          </a:blip>
          <a:srcRect/>
          <a:stretch/>
        </p:blipFill>
        <p:spPr>
          <a:xfrm>
            <a:off x="5903843" y="1858617"/>
            <a:ext cx="2524620" cy="2744996"/>
          </a:xfrm>
          <a:prstGeom prst="rect">
            <a:avLst/>
          </a:prstGeom>
          <a:noFill/>
          <a:ln>
            <a:noFill/>
          </a:ln>
        </p:spPr>
      </p:pic>
      <p:sp>
        <p:nvSpPr>
          <p:cNvPr id="414" name="Google Shape;414;p78"/>
          <p:cNvSpPr txBox="1"/>
          <p:nvPr/>
        </p:nvSpPr>
        <p:spPr>
          <a:xfrm>
            <a:off x="404850" y="194400"/>
            <a:ext cx="21228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Enhancing the Developer Experience</a:t>
            </a:r>
            <a:endParaRPr sz="8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86"/>
        <p:cNvGrpSpPr/>
        <p:nvPr/>
      </p:nvGrpSpPr>
      <p:grpSpPr>
        <a:xfrm>
          <a:off x="0" y="0"/>
          <a:ext cx="0" cy="0"/>
          <a:chOff x="0" y="0"/>
          <a:chExt cx="0" cy="0"/>
        </a:xfrm>
      </p:grpSpPr>
      <p:sp>
        <p:nvSpPr>
          <p:cNvPr id="2887" name="Google Shape;2887;p318"/>
          <p:cNvSpPr txBox="1"/>
          <p:nvPr/>
        </p:nvSpPr>
        <p:spPr>
          <a:xfrm>
            <a:off x="404850" y="2241300"/>
            <a:ext cx="2448078" cy="1457835"/>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1000"/>
              </a:spcAft>
              <a:buNone/>
            </a:pPr>
            <a:r>
              <a:rPr lang="pt-BR" sz="1800" b="1" dirty="0">
                <a:solidFill>
                  <a:srgbClr val="140FFF"/>
                </a:solidFill>
                <a:latin typeface="Inter"/>
                <a:ea typeface="Inter"/>
                <a:cs typeface="Inter"/>
                <a:sym typeface="Inter"/>
              </a:rPr>
              <a:t>Desenvolvedores classificam a colaboração como a principal prioridade, acima da qualidade do código.</a:t>
            </a:r>
            <a:endParaRPr sz="1800" dirty="0">
              <a:solidFill>
                <a:srgbClr val="0D1117"/>
              </a:solidFill>
              <a:latin typeface="Inter SemiBold"/>
              <a:ea typeface="Inter SemiBold"/>
              <a:cs typeface="Inter SemiBold"/>
              <a:sym typeface="Inter SemiBold"/>
            </a:endParaRPr>
          </a:p>
        </p:txBody>
      </p:sp>
      <p:sp>
        <p:nvSpPr>
          <p:cNvPr id="2888" name="Google Shape;2888;p318"/>
          <p:cNvSpPr txBox="1"/>
          <p:nvPr/>
        </p:nvSpPr>
        <p:spPr>
          <a:xfrm>
            <a:off x="3463902" y="2241300"/>
            <a:ext cx="2219400" cy="1236236"/>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1000"/>
              </a:spcAft>
              <a:buNone/>
            </a:pPr>
            <a:r>
              <a:rPr lang="pt-BR" sz="1800" b="1" dirty="0">
                <a:solidFill>
                  <a:srgbClr val="6100FF"/>
                </a:solidFill>
                <a:latin typeface="Inter"/>
                <a:ea typeface="Inter"/>
                <a:cs typeface="Inter"/>
                <a:sym typeface="Inter"/>
              </a:rPr>
              <a:t>Defeitos em aplicações representam o principal canal de ataques.</a:t>
            </a:r>
            <a:endParaRPr sz="1800" dirty="0">
              <a:solidFill>
                <a:srgbClr val="0D1117"/>
              </a:solidFill>
              <a:latin typeface="Inter SemiBold"/>
              <a:ea typeface="Inter SemiBold"/>
              <a:cs typeface="Inter SemiBold"/>
              <a:sym typeface="Inter SemiBold"/>
            </a:endParaRPr>
          </a:p>
        </p:txBody>
      </p:sp>
      <p:sp>
        <p:nvSpPr>
          <p:cNvPr id="2889" name="Google Shape;2889;p318"/>
          <p:cNvSpPr txBox="1"/>
          <p:nvPr/>
        </p:nvSpPr>
        <p:spPr>
          <a:xfrm>
            <a:off x="6522954" y="2243600"/>
            <a:ext cx="2219400" cy="1014637"/>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1000"/>
              </a:spcAft>
              <a:buNone/>
            </a:pPr>
            <a:r>
              <a:rPr lang="pt-BR" sz="1800" b="1" dirty="0">
                <a:solidFill>
                  <a:srgbClr val="8E47FE"/>
                </a:solidFill>
                <a:latin typeface="Inter"/>
                <a:ea typeface="Inter"/>
                <a:cs typeface="Inter"/>
                <a:sym typeface="Inter"/>
              </a:rPr>
              <a:t>As empresas não estão equipadas para tirar proveito total do poder da IA</a:t>
            </a:r>
            <a:endParaRPr sz="1800" dirty="0">
              <a:solidFill>
                <a:srgbClr val="0D1117"/>
              </a:solidFill>
              <a:latin typeface="Inter SemiBold"/>
              <a:ea typeface="Inter SemiBold"/>
              <a:cs typeface="Inter SemiBold"/>
              <a:sym typeface="Inter SemiBold"/>
            </a:endParaRPr>
          </a:p>
        </p:txBody>
      </p:sp>
      <p:sp>
        <p:nvSpPr>
          <p:cNvPr id="2890" name="Google Shape;2890;p318"/>
          <p:cNvSpPr/>
          <p:nvPr/>
        </p:nvSpPr>
        <p:spPr>
          <a:xfrm>
            <a:off x="404850" y="1821700"/>
            <a:ext cx="1488900" cy="2652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1100" dirty="0">
                <a:solidFill>
                  <a:srgbClr val="0D1117"/>
                </a:solidFill>
                <a:latin typeface="Inter"/>
                <a:ea typeface="Inter"/>
                <a:cs typeface="Inter"/>
                <a:sym typeface="Inter"/>
              </a:rPr>
              <a:t>Produtividade</a:t>
            </a:r>
            <a:endParaRPr sz="1100" dirty="0">
              <a:solidFill>
                <a:srgbClr val="0D1117"/>
              </a:solidFill>
              <a:latin typeface="Inter"/>
              <a:ea typeface="Inter"/>
              <a:cs typeface="Inter"/>
              <a:sym typeface="Inter"/>
            </a:endParaRPr>
          </a:p>
        </p:txBody>
      </p:sp>
      <p:sp>
        <p:nvSpPr>
          <p:cNvPr id="2891" name="Google Shape;2891;p318"/>
          <p:cNvSpPr/>
          <p:nvPr/>
        </p:nvSpPr>
        <p:spPr>
          <a:xfrm>
            <a:off x="3463900" y="1821700"/>
            <a:ext cx="1282800" cy="2652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0D1117"/>
                </a:solidFill>
                <a:latin typeface="Inter"/>
                <a:ea typeface="Inter"/>
                <a:cs typeface="Inter"/>
                <a:sym typeface="Inter"/>
              </a:rPr>
              <a:t>Segurança</a:t>
            </a:r>
            <a:endParaRPr sz="1100" dirty="0">
              <a:solidFill>
                <a:srgbClr val="0D1117"/>
              </a:solidFill>
              <a:latin typeface="Inter"/>
              <a:ea typeface="Inter"/>
              <a:cs typeface="Inter"/>
              <a:sym typeface="Inter"/>
            </a:endParaRPr>
          </a:p>
        </p:txBody>
      </p:sp>
      <p:sp>
        <p:nvSpPr>
          <p:cNvPr id="2892" name="Google Shape;2892;p318"/>
          <p:cNvSpPr/>
          <p:nvPr/>
        </p:nvSpPr>
        <p:spPr>
          <a:xfrm>
            <a:off x="6522950" y="1821700"/>
            <a:ext cx="1804200" cy="265200"/>
          </a:xfrm>
          <a:prstGeom prst="roundRect">
            <a:avLst>
              <a:gd name="adj" fmla="val 50000"/>
            </a:avLst>
          </a:prstGeom>
          <a:noFill/>
          <a:ln w="9525" cap="flat" cmpd="sng">
            <a:solidFill>
              <a:srgbClr val="0D111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rgbClr val="0D1117"/>
                </a:solidFill>
                <a:latin typeface="Inter"/>
                <a:ea typeface="Inter"/>
                <a:cs typeface="Inter"/>
                <a:sym typeface="Inter"/>
              </a:rPr>
              <a:t>Oportunidades</a:t>
            </a:r>
            <a:endParaRPr sz="1100" dirty="0">
              <a:solidFill>
                <a:srgbClr val="0D1117"/>
              </a:solidFill>
              <a:latin typeface="Inter"/>
              <a:ea typeface="Inter"/>
              <a:cs typeface="Inter"/>
              <a:sym typeface="Inter"/>
            </a:endParaRPr>
          </a:p>
        </p:txBody>
      </p:sp>
      <p:sp>
        <p:nvSpPr>
          <p:cNvPr id="2893" name="Google Shape;2893;p318"/>
          <p:cNvSpPr txBox="1"/>
          <p:nvPr/>
        </p:nvSpPr>
        <p:spPr>
          <a:xfrm>
            <a:off x="351008" y="702088"/>
            <a:ext cx="8388141" cy="581698"/>
          </a:xfrm>
          <a:prstGeom prst="rect">
            <a:avLst/>
          </a:prstGeom>
          <a:noFill/>
          <a:ln>
            <a:noFill/>
          </a:ln>
        </p:spPr>
        <p:txBody>
          <a:bodyPr spcFirstLastPara="1" wrap="square" lIns="0" tIns="0" rIns="0" bIns="0" anchor="t" anchorCtr="0">
            <a:spAutoFit/>
          </a:bodyPr>
          <a:lstStyle/>
          <a:p>
            <a:pPr marL="0" lvl="0" indent="0" algn="l" rtl="0">
              <a:lnSpc>
                <a:spcPct val="70000"/>
              </a:lnSpc>
              <a:spcBef>
                <a:spcPts val="0"/>
              </a:spcBef>
              <a:spcAft>
                <a:spcPts val="0"/>
              </a:spcAft>
              <a:buNone/>
            </a:pPr>
            <a:r>
              <a:rPr lang="en" sz="5400" dirty="0">
                <a:solidFill>
                  <a:schemeClr val="dk1"/>
                </a:solidFill>
                <a:latin typeface="Inter SemiBold"/>
                <a:ea typeface="Inter SemiBold"/>
                <a:cs typeface="Inter SemiBold"/>
                <a:sym typeface="Inter SemiBold"/>
              </a:rPr>
              <a:t>DevOps na atualidade</a:t>
            </a:r>
            <a:endParaRPr sz="5400" dirty="0">
              <a:solidFill>
                <a:schemeClr val="dk1"/>
              </a:solidFill>
              <a:latin typeface="Inter SemiBold"/>
              <a:ea typeface="Inter SemiBold"/>
              <a:cs typeface="Inter SemiBold"/>
              <a:sym typeface="Inter SemiBold"/>
            </a:endParaRPr>
          </a:p>
        </p:txBody>
      </p:sp>
      <p:sp>
        <p:nvSpPr>
          <p:cNvPr id="2894" name="Google Shape;2894;p318"/>
          <p:cNvSpPr txBox="1">
            <a:spLocks noGrp="1"/>
          </p:cNvSpPr>
          <p:nvPr>
            <p:ph type="title"/>
          </p:nvPr>
        </p:nvSpPr>
        <p:spPr>
          <a:xfrm>
            <a:off x="404850" y="3866700"/>
            <a:ext cx="2084400" cy="738664"/>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pt-BR" sz="1200" dirty="0">
                <a:solidFill>
                  <a:schemeClr val="dk2"/>
                </a:solidFill>
                <a:latin typeface="Inter"/>
                <a:ea typeface="Inter"/>
                <a:cs typeface="Inter"/>
                <a:sym typeface="Inter"/>
              </a:rPr>
              <a:t>52% dos desenvolvedores dizem que trabalham com outras equipes diariamente ou semanalmente.</a:t>
            </a:r>
            <a:endParaRPr sz="1200" dirty="0">
              <a:solidFill>
                <a:schemeClr val="dk2"/>
              </a:solidFill>
              <a:latin typeface="Inter"/>
              <a:ea typeface="Inter"/>
              <a:cs typeface="Inter"/>
              <a:sym typeface="Inter"/>
            </a:endParaRPr>
          </a:p>
        </p:txBody>
      </p:sp>
      <p:sp>
        <p:nvSpPr>
          <p:cNvPr id="2895" name="Google Shape;2895;p318"/>
          <p:cNvSpPr txBox="1">
            <a:spLocks noGrp="1"/>
          </p:cNvSpPr>
          <p:nvPr>
            <p:ph type="title" idx="2"/>
          </p:nvPr>
        </p:nvSpPr>
        <p:spPr>
          <a:xfrm>
            <a:off x="3462753" y="3869793"/>
            <a:ext cx="2084400" cy="55399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pt-BR" sz="1200" dirty="0">
                <a:solidFill>
                  <a:schemeClr val="dk2"/>
                </a:solidFill>
                <a:latin typeface="Inter"/>
                <a:ea typeface="Inter"/>
                <a:cs typeface="Inter"/>
                <a:sym typeface="Inter"/>
              </a:rPr>
              <a:t>1 membro da equipe de segurança para cada 100 desenvolvedores.</a:t>
            </a:r>
            <a:endParaRPr dirty="0">
              <a:solidFill>
                <a:schemeClr val="dk2"/>
              </a:solidFill>
              <a:latin typeface="Inter"/>
              <a:ea typeface="Inter"/>
              <a:cs typeface="Inter"/>
              <a:sym typeface="Inter"/>
            </a:endParaRPr>
          </a:p>
        </p:txBody>
      </p:sp>
      <p:sp>
        <p:nvSpPr>
          <p:cNvPr id="2896" name="Google Shape;2896;p318"/>
          <p:cNvSpPr txBox="1">
            <a:spLocks noGrp="1"/>
          </p:cNvSpPr>
          <p:nvPr>
            <p:ph type="title" idx="3"/>
          </p:nvPr>
        </p:nvSpPr>
        <p:spPr>
          <a:xfrm>
            <a:off x="6520656" y="3866700"/>
            <a:ext cx="2084400" cy="553998"/>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pt-BR" sz="1200" dirty="0">
                <a:solidFill>
                  <a:schemeClr val="dk2"/>
                </a:solidFill>
                <a:latin typeface="Inter"/>
                <a:ea typeface="Inter"/>
                <a:cs typeface="Inter"/>
                <a:sym typeface="Inter"/>
              </a:rPr>
              <a:t>Apenas 10% das empresas descobriram como usar IA em suas organizações.</a:t>
            </a:r>
            <a:endParaRPr dirty="0">
              <a:solidFill>
                <a:schemeClr val="dk2"/>
              </a:solidFill>
              <a:latin typeface="Inter"/>
              <a:ea typeface="Inter"/>
              <a:cs typeface="Inter"/>
              <a:sym typeface="Inter"/>
            </a:endParaRPr>
          </a:p>
        </p:txBody>
      </p:sp>
      <p:sp>
        <p:nvSpPr>
          <p:cNvPr id="2897" name="Google Shape;2897;p318"/>
          <p:cNvSpPr txBox="1">
            <a:spLocks noGrp="1"/>
          </p:cNvSpPr>
          <p:nvPr>
            <p:ph type="title" idx="4"/>
          </p:nvPr>
        </p:nvSpPr>
        <p:spPr>
          <a:xfrm>
            <a:off x="404850" y="4423791"/>
            <a:ext cx="1626600" cy="5541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600">
                <a:solidFill>
                  <a:schemeClr val="dk1"/>
                </a:solidFill>
                <a:latin typeface="Roboto Mono Medium"/>
                <a:ea typeface="Roboto Mono Medium"/>
                <a:cs typeface="Roboto Mono Medium"/>
                <a:sym typeface="Roboto Mono Medium"/>
              </a:rPr>
              <a:t>Source: GitHub </a:t>
            </a:r>
            <a:endParaRPr sz="600">
              <a:solidFill>
                <a:schemeClr val="dk1"/>
              </a:solidFill>
              <a:latin typeface="Roboto Mono Medium"/>
              <a:ea typeface="Roboto Mono Medium"/>
              <a:cs typeface="Roboto Mono Medium"/>
              <a:sym typeface="Roboto Mono Medium"/>
            </a:endParaRPr>
          </a:p>
          <a:p>
            <a:pPr marL="0" lvl="0" indent="0" algn="l" rtl="0">
              <a:spcBef>
                <a:spcPts val="0"/>
              </a:spcBef>
              <a:spcAft>
                <a:spcPts val="0"/>
              </a:spcAft>
              <a:buNone/>
            </a:pPr>
            <a:endParaRPr sz="600">
              <a:solidFill>
                <a:schemeClr val="dk1"/>
              </a:solidFill>
              <a:latin typeface="Roboto Mono Medium"/>
              <a:ea typeface="Roboto Mono Medium"/>
              <a:cs typeface="Roboto Mono Medium"/>
              <a:sym typeface="Roboto Mono Medium"/>
            </a:endParaRPr>
          </a:p>
        </p:txBody>
      </p:sp>
      <p:sp>
        <p:nvSpPr>
          <p:cNvPr id="2898" name="Google Shape;2898;p318"/>
          <p:cNvSpPr txBox="1">
            <a:spLocks noGrp="1"/>
          </p:cNvSpPr>
          <p:nvPr>
            <p:ph type="title" idx="5"/>
          </p:nvPr>
        </p:nvSpPr>
        <p:spPr>
          <a:xfrm>
            <a:off x="3463900" y="4269900"/>
            <a:ext cx="1982100" cy="461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600">
                <a:solidFill>
                  <a:schemeClr val="dk1"/>
                </a:solidFill>
                <a:latin typeface="Roboto Mono Medium"/>
                <a:ea typeface="Roboto Mono Medium"/>
                <a:cs typeface="Roboto Mono Medium"/>
                <a:sym typeface="Roboto Mono Medium"/>
              </a:rPr>
              <a:t>Source: Verizon Data Breach Investigations reports 2016, 2017, 2018, 2019 and 2020</a:t>
            </a:r>
            <a:endParaRPr sz="600">
              <a:solidFill>
                <a:schemeClr val="dk1"/>
              </a:solidFill>
              <a:latin typeface="Roboto Mono Medium"/>
              <a:ea typeface="Roboto Mono Medium"/>
              <a:cs typeface="Roboto Mono Medium"/>
              <a:sym typeface="Roboto Mono Medium"/>
            </a:endParaRPr>
          </a:p>
        </p:txBody>
      </p:sp>
      <p:sp>
        <p:nvSpPr>
          <p:cNvPr id="2899" name="Google Shape;2899;p318"/>
          <p:cNvSpPr txBox="1">
            <a:spLocks noGrp="1"/>
          </p:cNvSpPr>
          <p:nvPr>
            <p:ph type="title" idx="6"/>
          </p:nvPr>
        </p:nvSpPr>
        <p:spPr>
          <a:xfrm>
            <a:off x="6522950" y="4272223"/>
            <a:ext cx="1626600" cy="461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sz="600">
                <a:solidFill>
                  <a:schemeClr val="dk1"/>
                </a:solidFill>
                <a:latin typeface="Roboto Mono Medium"/>
                <a:ea typeface="Roboto Mono Medium"/>
                <a:cs typeface="Roboto Mono Medium"/>
                <a:sym typeface="Roboto Mono Medium"/>
              </a:rPr>
              <a:t>Source: McKinsey, 2021</a:t>
            </a:r>
            <a:endParaRPr sz="600">
              <a:solidFill>
                <a:schemeClr val="dk1"/>
              </a:solidFill>
              <a:latin typeface="Roboto Mono Medium"/>
              <a:ea typeface="Roboto Mono Medium"/>
              <a:cs typeface="Roboto Mono Medium"/>
              <a:sym typeface="Roboto Mono Medium"/>
            </a:endParaRPr>
          </a:p>
        </p:txBody>
      </p:sp>
      <p:cxnSp>
        <p:nvCxnSpPr>
          <p:cNvPr id="2900" name="Google Shape;2900;p318"/>
          <p:cNvCxnSpPr>
            <a:stCxn id="2897" idx="1"/>
          </p:cNvCxnSpPr>
          <p:nvPr/>
        </p:nvCxnSpPr>
        <p:spPr>
          <a:xfrm>
            <a:off x="404850" y="4700841"/>
            <a:ext cx="682800" cy="0"/>
          </a:xfrm>
          <a:prstGeom prst="straightConnector1">
            <a:avLst/>
          </a:prstGeom>
          <a:noFill/>
          <a:ln w="9525" cap="flat" cmpd="sng">
            <a:solidFill>
              <a:schemeClr val="dk2"/>
            </a:solidFill>
            <a:prstDash val="solid"/>
            <a:round/>
            <a:headEnd type="none" w="med" len="med"/>
            <a:tailEnd type="none" w="med" len="med"/>
          </a:ln>
        </p:spPr>
      </p:cxnSp>
      <p:cxnSp>
        <p:nvCxnSpPr>
          <p:cNvPr id="2901" name="Google Shape;2901;p318"/>
          <p:cNvCxnSpPr>
            <a:endCxn id="2898" idx="3"/>
          </p:cNvCxnSpPr>
          <p:nvPr/>
        </p:nvCxnSpPr>
        <p:spPr>
          <a:xfrm rot="10800000" flipH="1">
            <a:off x="3463900" y="4500750"/>
            <a:ext cx="1982100" cy="2400"/>
          </a:xfrm>
          <a:prstGeom prst="straightConnector1">
            <a:avLst/>
          </a:prstGeom>
          <a:noFill/>
          <a:ln w="9525" cap="flat" cmpd="sng">
            <a:solidFill>
              <a:schemeClr val="dk2"/>
            </a:solidFill>
            <a:prstDash val="solid"/>
            <a:round/>
            <a:headEnd type="none" w="med" len="med"/>
            <a:tailEnd type="none" w="med" len="med"/>
          </a:ln>
        </p:spPr>
      </p:cxnSp>
      <p:cxnSp>
        <p:nvCxnSpPr>
          <p:cNvPr id="2902" name="Google Shape;2902;p318"/>
          <p:cNvCxnSpPr/>
          <p:nvPr/>
        </p:nvCxnSpPr>
        <p:spPr>
          <a:xfrm>
            <a:off x="6522950" y="4577710"/>
            <a:ext cx="1026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79"/>
          <p:cNvSpPr txBox="1">
            <a:spLocks noGrp="1"/>
          </p:cNvSpPr>
          <p:nvPr>
            <p:ph type="title"/>
          </p:nvPr>
        </p:nvSpPr>
        <p:spPr>
          <a:xfrm>
            <a:off x="403050" y="722125"/>
            <a:ext cx="3361500" cy="1954381"/>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pt-BR" sz="3000" dirty="0"/>
              <a:t>Acelerar a produtividade</a:t>
            </a:r>
            <a:endParaRPr sz="30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20" name="Google Shape;420;p79"/>
          <p:cNvSpPr txBox="1">
            <a:spLocks noGrp="1"/>
          </p:cNvSpPr>
          <p:nvPr>
            <p:ph type="body" idx="1"/>
          </p:nvPr>
        </p:nvSpPr>
        <p:spPr>
          <a:xfrm>
            <a:off x="404850" y="2003225"/>
            <a:ext cx="39366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r>
              <a:rPr lang="pt-BR" b="1" dirty="0">
                <a:solidFill>
                  <a:schemeClr val="accent6"/>
                </a:solidFill>
              </a:rPr>
              <a:t>Extensões do Copilot (beta público limitado)</a:t>
            </a:r>
            <a:r>
              <a:rPr lang="en" b="1" dirty="0">
                <a:solidFill>
                  <a:schemeClr val="accent6"/>
                </a:solidFill>
              </a:rPr>
              <a:t> </a:t>
            </a:r>
            <a:endParaRPr b="1" dirty="0">
              <a:solidFill>
                <a:schemeClr val="accent6"/>
              </a:solidFill>
            </a:endParaRPr>
          </a:p>
          <a:p>
            <a:pPr marL="0" lvl="0" indent="0" algn="l" rtl="0">
              <a:spcBef>
                <a:spcPts val="0"/>
              </a:spcBef>
              <a:spcAft>
                <a:spcPts val="0"/>
              </a:spcAft>
              <a:buNone/>
            </a:pPr>
            <a:endParaRPr b="1" dirty="0"/>
          </a:p>
          <a:p>
            <a:pPr marL="0" lvl="0" indent="0" algn="l" rtl="0">
              <a:spcBef>
                <a:spcPts val="0"/>
              </a:spcBef>
              <a:spcAft>
                <a:spcPts val="0"/>
              </a:spcAft>
              <a:buNone/>
            </a:pPr>
            <a:r>
              <a:rPr lang="pt-BR" dirty="0"/>
              <a:t>Adicione funcionalidades das ferramentas preferidas dos desenvolvedores como Azure, Docker, </a:t>
            </a:r>
            <a:r>
              <a:rPr lang="pt-BR" dirty="0" err="1"/>
              <a:t>Sentry</a:t>
            </a:r>
            <a:r>
              <a:rPr lang="pt-BR" dirty="0"/>
              <a:t> e mais, ou crie suas próprias para personalizar a experiência do GitHub Copilot da sua organização.</a:t>
            </a:r>
            <a:endParaRPr dirty="0"/>
          </a:p>
        </p:txBody>
      </p:sp>
      <p:pic>
        <p:nvPicPr>
          <p:cNvPr id="421" name="Google Shape;421;p79"/>
          <p:cNvPicPr preferRelativeResize="0">
            <a:picLocks noGrp="1"/>
          </p:cNvPicPr>
          <p:nvPr>
            <p:ph type="pic" idx="2"/>
          </p:nvPr>
        </p:nvPicPr>
        <p:blipFill rotWithShape="1">
          <a:blip r:embed="rId3">
            <a:alphaModFix/>
          </a:blip>
          <a:srcRect l="-887" t="-1830" b="-1603"/>
          <a:stretch/>
        </p:blipFill>
        <p:spPr>
          <a:xfrm>
            <a:off x="5037302" y="1178519"/>
            <a:ext cx="3931800" cy="3348300"/>
          </a:xfrm>
          <a:prstGeom prst="roundRect">
            <a:avLst>
              <a:gd name="adj" fmla="val 16667"/>
            </a:avLst>
          </a:prstGeom>
        </p:spPr>
      </p:pic>
      <p:sp>
        <p:nvSpPr>
          <p:cNvPr id="422" name="Google Shape;422;p79"/>
          <p:cNvSpPr txBox="1"/>
          <p:nvPr/>
        </p:nvSpPr>
        <p:spPr>
          <a:xfrm>
            <a:off x="5272052" y="4526819"/>
            <a:ext cx="3462300" cy="23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i="1">
                <a:solidFill>
                  <a:schemeClr val="lt2"/>
                </a:solidFill>
              </a:rPr>
              <a:t>Copilot Plugins Rendering</a:t>
            </a:r>
            <a:endParaRPr sz="800" i="1">
              <a:solidFill>
                <a:schemeClr val="lt2"/>
              </a:solidFill>
            </a:endParaRPr>
          </a:p>
        </p:txBody>
      </p:sp>
      <p:sp>
        <p:nvSpPr>
          <p:cNvPr id="423" name="Google Shape;423;p79"/>
          <p:cNvSpPr txBox="1"/>
          <p:nvPr/>
        </p:nvSpPr>
        <p:spPr>
          <a:xfrm>
            <a:off x="404850" y="194400"/>
            <a:ext cx="21405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Enhancing the Developer Experience </a:t>
            </a:r>
            <a:endParaRPr sz="8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86"/>
          <p:cNvSpPr txBox="1">
            <a:spLocks noGrp="1"/>
          </p:cNvSpPr>
          <p:nvPr>
            <p:ph type="title"/>
          </p:nvPr>
        </p:nvSpPr>
        <p:spPr>
          <a:xfrm>
            <a:off x="403050" y="722125"/>
            <a:ext cx="3361500" cy="1954381"/>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3000" dirty="0"/>
              <a:t>Governança</a:t>
            </a:r>
            <a:br>
              <a:rPr lang="en" sz="3000" dirty="0"/>
            </a:br>
            <a:r>
              <a:rPr lang="en" sz="3000" dirty="0"/>
              <a:t>Flexível </a:t>
            </a:r>
            <a:endParaRPr sz="30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79" name="Google Shape;479;p86"/>
          <p:cNvSpPr txBox="1">
            <a:spLocks noGrp="1"/>
          </p:cNvSpPr>
          <p:nvPr>
            <p:ph type="body" idx="1"/>
          </p:nvPr>
        </p:nvSpPr>
        <p:spPr>
          <a:xfrm>
            <a:off x="381600" y="1798074"/>
            <a:ext cx="4997852" cy="315102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dirty="0">
              <a:solidFill>
                <a:schemeClr val="accent4"/>
              </a:solidFill>
            </a:endParaRPr>
          </a:p>
          <a:p>
            <a:pPr marL="0" lvl="0" indent="0" algn="l" rtl="0">
              <a:spcBef>
                <a:spcPts val="0"/>
              </a:spcBef>
              <a:spcAft>
                <a:spcPts val="0"/>
              </a:spcAft>
              <a:buNone/>
            </a:pPr>
            <a:r>
              <a:rPr lang="pt-BR" b="1" dirty="0">
                <a:solidFill>
                  <a:schemeClr val="accent4"/>
                </a:solidFill>
              </a:rPr>
              <a:t>Controle de acesso e autorização voltado para as empresas</a:t>
            </a:r>
          </a:p>
          <a:p>
            <a:pPr marL="0" lvl="0" indent="0" algn="l" rtl="0">
              <a:spcBef>
                <a:spcPts val="0"/>
              </a:spcBef>
              <a:spcAft>
                <a:spcPts val="0"/>
              </a:spcAft>
              <a:buNone/>
            </a:pPr>
            <a:endParaRPr lang="en" b="1" dirty="0">
              <a:solidFill>
                <a:schemeClr val="accent4"/>
              </a:solidFill>
            </a:endParaRPr>
          </a:p>
          <a:p>
            <a:pPr marL="0" lvl="0" indent="0" algn="l" rtl="0">
              <a:spcBef>
                <a:spcPts val="0"/>
              </a:spcBef>
              <a:spcAft>
                <a:spcPts val="0"/>
              </a:spcAft>
              <a:buNone/>
            </a:pPr>
            <a:r>
              <a:rPr lang="pt-BR" dirty="0"/>
              <a:t>Escale a gestão granular de acessos e permissões em uma grande empresa de forma eficiente, através da gestão de usuários e aplicativos em nível empresarial, incluindo:</a:t>
            </a:r>
            <a:endParaRPr dirty="0"/>
          </a:p>
          <a:p>
            <a:pPr marL="0" lvl="0" indent="0" algn="l" rtl="0">
              <a:spcBef>
                <a:spcPts val="0"/>
              </a:spcBef>
              <a:spcAft>
                <a:spcPts val="0"/>
              </a:spcAft>
              <a:buNone/>
            </a:pPr>
            <a:endParaRPr dirty="0">
              <a:solidFill>
                <a:schemeClr val="accent4"/>
              </a:solidFill>
            </a:endParaRPr>
          </a:p>
          <a:p>
            <a:pPr marL="0" lvl="0" indent="0" algn="l" rtl="0">
              <a:spcBef>
                <a:spcPts val="0"/>
              </a:spcBef>
              <a:spcAft>
                <a:spcPts val="0"/>
              </a:spcAft>
              <a:buNone/>
            </a:pPr>
            <a:r>
              <a:rPr lang="pt-BR" dirty="0"/>
              <a:t>- Atribuir perfis de acesso no nível de </a:t>
            </a:r>
            <a:r>
              <a:rPr lang="pt-BR" dirty="0" err="1"/>
              <a:t>Organization</a:t>
            </a:r>
            <a:r>
              <a:rPr lang="pt-BR" dirty="0"/>
              <a:t> (</a:t>
            </a:r>
            <a:r>
              <a:rPr lang="pt-BR" dirty="0" err="1"/>
              <a:t>ex</a:t>
            </a:r>
            <a:r>
              <a:rPr lang="pt-BR" dirty="0"/>
              <a:t>: repositório “</a:t>
            </a:r>
            <a:r>
              <a:rPr lang="pt-BR" dirty="0" err="1"/>
              <a:t>read</a:t>
            </a:r>
            <a:r>
              <a:rPr lang="pt-BR" dirty="0"/>
              <a:t>”)</a:t>
            </a:r>
          </a:p>
          <a:p>
            <a:pPr marL="0" lvl="0" indent="0" algn="l" rtl="0">
              <a:spcBef>
                <a:spcPts val="0"/>
              </a:spcBef>
              <a:spcAft>
                <a:spcPts val="0"/>
              </a:spcAft>
              <a:buNone/>
            </a:pPr>
            <a:r>
              <a:rPr lang="pt-BR" dirty="0"/>
              <a:t>- Criar Teams em nível da Enterprise</a:t>
            </a:r>
            <a:endParaRPr dirty="0"/>
          </a:p>
          <a:p>
            <a:pPr marL="0" lvl="0" indent="0" algn="l" rtl="0">
              <a:spcBef>
                <a:spcPts val="0"/>
              </a:spcBef>
              <a:spcAft>
                <a:spcPts val="0"/>
              </a:spcAft>
              <a:buNone/>
            </a:pPr>
            <a:r>
              <a:rPr lang="pt-BR" dirty="0"/>
              <a:t>- Instalar Apps uma vez em toda a Enterprise </a:t>
            </a:r>
          </a:p>
          <a:p>
            <a:pPr marL="0" lvl="0" indent="0" algn="l" rtl="0">
              <a:spcBef>
                <a:spcPts val="0"/>
              </a:spcBef>
              <a:spcAft>
                <a:spcPts val="0"/>
              </a:spcAft>
              <a:buNone/>
            </a:pPr>
            <a:r>
              <a:rPr lang="pt-BR" dirty="0"/>
              <a:t>- Adicionar colaboradores externos a uma Enterprise do seu </a:t>
            </a:r>
            <a:r>
              <a:rPr lang="pt-BR"/>
              <a:t>IdP</a:t>
            </a:r>
            <a:endParaRPr dirty="0">
              <a:highlight>
                <a:srgbClr val="00FFFF"/>
              </a:highlight>
            </a:endParaRPr>
          </a:p>
        </p:txBody>
      </p:sp>
      <p:sp>
        <p:nvSpPr>
          <p:cNvPr id="480" name="Google Shape;480;p86"/>
          <p:cNvSpPr txBox="1"/>
          <p:nvPr/>
        </p:nvSpPr>
        <p:spPr>
          <a:xfrm>
            <a:off x="404850" y="194400"/>
            <a:ext cx="16527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Empowering Enterprises</a:t>
            </a:r>
            <a:endParaRPr sz="800">
              <a:solidFill>
                <a:schemeClr val="lt1"/>
              </a:solidFill>
            </a:endParaRPr>
          </a:p>
        </p:txBody>
      </p:sp>
      <p:pic>
        <p:nvPicPr>
          <p:cNvPr id="481" name="Google Shape;481;p86"/>
          <p:cNvPicPr preferRelativeResize="0"/>
          <p:nvPr/>
        </p:nvPicPr>
        <p:blipFill>
          <a:blip r:embed="rId3">
            <a:alphaModFix/>
          </a:blip>
          <a:stretch>
            <a:fillRect/>
          </a:stretch>
        </p:blipFill>
        <p:spPr>
          <a:xfrm>
            <a:off x="5479884" y="2277775"/>
            <a:ext cx="3587700" cy="2058300"/>
          </a:xfrm>
          <a:prstGeom prst="roundRect">
            <a:avLst>
              <a:gd name="adj" fmla="val 16667"/>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91"/>
          <p:cNvSpPr txBox="1">
            <a:spLocks noGrp="1"/>
          </p:cNvSpPr>
          <p:nvPr>
            <p:ph type="title"/>
          </p:nvPr>
        </p:nvSpPr>
        <p:spPr>
          <a:xfrm>
            <a:off x="403050" y="722125"/>
            <a:ext cx="3361500" cy="977191"/>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en" sz="3000" dirty="0"/>
              <a:t>Visibilidade</a:t>
            </a:r>
            <a:endParaRPr dirty="0"/>
          </a:p>
          <a:p>
            <a:pPr marL="0" lvl="0" indent="0" algn="l" rtl="0">
              <a:spcBef>
                <a:spcPts val="0"/>
              </a:spcBef>
              <a:spcAft>
                <a:spcPts val="0"/>
              </a:spcAft>
              <a:buNone/>
            </a:pPr>
            <a:endParaRPr dirty="0"/>
          </a:p>
        </p:txBody>
      </p:sp>
      <p:sp>
        <p:nvSpPr>
          <p:cNvPr id="520" name="Google Shape;520;p91"/>
          <p:cNvSpPr txBox="1">
            <a:spLocks noGrp="1"/>
          </p:cNvSpPr>
          <p:nvPr>
            <p:ph type="body" idx="1"/>
          </p:nvPr>
        </p:nvSpPr>
        <p:spPr>
          <a:xfrm>
            <a:off x="404850" y="1771300"/>
            <a:ext cx="34260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r>
              <a:rPr lang="pt-BR" b="1" dirty="0">
                <a:solidFill>
                  <a:schemeClr val="accent4"/>
                </a:solidFill>
              </a:rPr>
              <a:t>Controles e relatórios granulares dos custos</a:t>
            </a:r>
            <a:endParaRPr b="1" dirty="0">
              <a:solidFill>
                <a:schemeClr val="accent4"/>
              </a:solidFill>
            </a:endParaRPr>
          </a:p>
          <a:p>
            <a:pPr marL="0" lvl="0" indent="0" algn="l" rtl="0">
              <a:spcBef>
                <a:spcPts val="0"/>
              </a:spcBef>
              <a:spcAft>
                <a:spcPts val="0"/>
              </a:spcAft>
              <a:buNone/>
            </a:pPr>
            <a:endParaRPr b="1" dirty="0"/>
          </a:p>
          <a:p>
            <a:pPr marL="0" lvl="0" indent="0" algn="l" rtl="0">
              <a:spcBef>
                <a:spcPts val="0"/>
              </a:spcBef>
              <a:spcAft>
                <a:spcPts val="0"/>
              </a:spcAft>
              <a:buNone/>
            </a:pPr>
            <a:r>
              <a:rPr lang="pt-BR" dirty="0"/>
              <a:t>Nossa nova plataforma de custos oferece muito mais controle e visibilidade sobre o uso e os gastos da sua empresa, com:</a:t>
            </a:r>
          </a:p>
          <a:p>
            <a:pPr marL="0" lvl="0" indent="0" algn="l" rtl="0">
              <a:spcBef>
                <a:spcPts val="0"/>
              </a:spcBef>
              <a:spcAft>
                <a:spcPts val="0"/>
              </a:spcAft>
              <a:buNone/>
            </a:pPr>
            <a:endParaRPr lang="pt-BR" dirty="0"/>
          </a:p>
          <a:p>
            <a:pPr marL="285750" indent="-285750"/>
            <a:r>
              <a:rPr lang="pt-BR" dirty="0"/>
              <a:t>Centros de custo</a:t>
            </a:r>
          </a:p>
          <a:p>
            <a:pPr marL="285750" indent="-285750"/>
            <a:r>
              <a:rPr lang="pt-BR" dirty="0"/>
              <a:t>Orçamentos e alertas</a:t>
            </a:r>
          </a:p>
          <a:p>
            <a:pPr marL="285750" indent="-285750"/>
            <a:r>
              <a:rPr lang="pt-BR" dirty="0"/>
              <a:t>Relatórios de uso</a:t>
            </a:r>
          </a:p>
          <a:p>
            <a:pPr marL="0" lvl="0" indent="0" algn="l" rtl="0">
              <a:spcBef>
                <a:spcPts val="0"/>
              </a:spcBef>
              <a:spcAft>
                <a:spcPts val="0"/>
              </a:spcAft>
              <a:buNone/>
            </a:pPr>
            <a:endParaRPr lang="pt-BR" dirty="0"/>
          </a:p>
        </p:txBody>
      </p:sp>
      <p:sp>
        <p:nvSpPr>
          <p:cNvPr id="521" name="Google Shape;521;p91"/>
          <p:cNvSpPr txBox="1"/>
          <p:nvPr/>
        </p:nvSpPr>
        <p:spPr>
          <a:xfrm>
            <a:off x="404850" y="194400"/>
            <a:ext cx="16527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Empowering Enterprises</a:t>
            </a:r>
            <a:endParaRPr sz="800">
              <a:solidFill>
                <a:schemeClr val="lt1"/>
              </a:solidFill>
            </a:endParaRPr>
          </a:p>
        </p:txBody>
      </p:sp>
      <p:pic>
        <p:nvPicPr>
          <p:cNvPr id="522" name="Google Shape;522;p91"/>
          <p:cNvPicPr preferRelativeResize="0"/>
          <p:nvPr/>
        </p:nvPicPr>
        <p:blipFill rotWithShape="1">
          <a:blip r:embed="rId3">
            <a:alphaModFix/>
          </a:blip>
          <a:srcRect r="5303"/>
          <a:stretch/>
        </p:blipFill>
        <p:spPr>
          <a:xfrm>
            <a:off x="4271700" y="1619675"/>
            <a:ext cx="4554600" cy="2465400"/>
          </a:xfrm>
          <a:prstGeom prst="round1Rect">
            <a:avLst>
              <a:gd name="adj" fmla="val 16667"/>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95"/>
          <p:cNvSpPr txBox="1">
            <a:spLocks noGrp="1"/>
          </p:cNvSpPr>
          <p:nvPr>
            <p:ph type="title"/>
          </p:nvPr>
        </p:nvSpPr>
        <p:spPr>
          <a:xfrm>
            <a:off x="403049" y="722125"/>
            <a:ext cx="4399503" cy="977191"/>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pt-BR" sz="3000" dirty="0"/>
              <a:t>IA de Nível Empresarial</a:t>
            </a:r>
            <a:endParaRPr dirty="0"/>
          </a:p>
          <a:p>
            <a:pPr marL="0" lvl="0" indent="0" algn="l" rtl="0">
              <a:spcBef>
                <a:spcPts val="0"/>
              </a:spcBef>
              <a:spcAft>
                <a:spcPts val="0"/>
              </a:spcAft>
              <a:buNone/>
            </a:pPr>
            <a:endParaRPr dirty="0"/>
          </a:p>
        </p:txBody>
      </p:sp>
      <p:sp>
        <p:nvSpPr>
          <p:cNvPr id="554" name="Google Shape;554;p95"/>
          <p:cNvSpPr txBox="1">
            <a:spLocks noGrp="1"/>
          </p:cNvSpPr>
          <p:nvPr>
            <p:ph type="body" idx="1"/>
          </p:nvPr>
        </p:nvSpPr>
        <p:spPr>
          <a:xfrm>
            <a:off x="404850" y="2003225"/>
            <a:ext cx="39366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dirty="0">
              <a:solidFill>
                <a:schemeClr val="accent6"/>
              </a:solidFill>
            </a:endParaRPr>
          </a:p>
          <a:p>
            <a:pPr marL="0" lvl="0" indent="0" algn="l" rtl="0">
              <a:spcBef>
                <a:spcPts val="0"/>
              </a:spcBef>
              <a:spcAft>
                <a:spcPts val="0"/>
              </a:spcAft>
              <a:buNone/>
            </a:pPr>
            <a:r>
              <a:rPr lang="pt-BR" b="1" dirty="0">
                <a:solidFill>
                  <a:schemeClr val="accent4"/>
                </a:solidFill>
              </a:rPr>
              <a:t>Modelos personalizados do Copilot (beta público limitado)</a:t>
            </a:r>
            <a:r>
              <a:rPr lang="en" b="1" dirty="0">
                <a:solidFill>
                  <a:schemeClr val="accent4"/>
                </a:solidFill>
              </a:rPr>
              <a:t> </a:t>
            </a:r>
            <a:endParaRPr dirty="0">
              <a:solidFill>
                <a:schemeClr val="accent4"/>
              </a:solidFill>
            </a:endParaRPr>
          </a:p>
          <a:p>
            <a:pPr marL="0" lvl="0" indent="0" algn="l" rtl="0">
              <a:spcBef>
                <a:spcPts val="0"/>
              </a:spcBef>
              <a:spcAft>
                <a:spcPts val="0"/>
              </a:spcAft>
              <a:buNone/>
            </a:pPr>
            <a:endParaRPr dirty="0"/>
          </a:p>
          <a:p>
            <a:pPr marL="0" lvl="0" indent="0" algn="l" rtl="0">
              <a:spcBef>
                <a:spcPts val="0"/>
              </a:spcBef>
              <a:spcAft>
                <a:spcPts val="0"/>
              </a:spcAft>
              <a:buNone/>
            </a:pPr>
            <a:r>
              <a:rPr lang="pt-BR" dirty="0"/>
              <a:t>Treine um Copilot personalizado e exclusivo para atender às necessidades da sua organização. </a:t>
            </a:r>
          </a:p>
          <a:p>
            <a:pPr marL="0" lvl="0" indent="0" algn="l" rtl="0">
              <a:spcBef>
                <a:spcPts val="0"/>
              </a:spcBef>
              <a:spcAft>
                <a:spcPts val="0"/>
              </a:spcAft>
              <a:buNone/>
            </a:pPr>
            <a:endParaRPr lang="pt-BR" dirty="0"/>
          </a:p>
          <a:p>
            <a:pPr marL="285750" indent="-285750"/>
            <a:r>
              <a:rPr lang="pt-BR" dirty="0"/>
              <a:t>Sugestões de codificação baseadas em seus repositórios. </a:t>
            </a:r>
          </a:p>
          <a:p>
            <a:pPr marL="285750" indent="-285750"/>
            <a:r>
              <a:rPr lang="pt-BR" dirty="0"/>
              <a:t>Ganhos aprimorados em produtividade, eficiência e qualidade de código.</a:t>
            </a:r>
            <a:endParaRPr dirty="0"/>
          </a:p>
        </p:txBody>
      </p:sp>
      <p:pic>
        <p:nvPicPr>
          <p:cNvPr id="555" name="Google Shape;555;p95"/>
          <p:cNvPicPr preferRelativeResize="0"/>
          <p:nvPr/>
        </p:nvPicPr>
        <p:blipFill rotWithShape="1">
          <a:blip r:embed="rId3">
            <a:alphaModFix/>
          </a:blip>
          <a:srcRect b="73099"/>
          <a:stretch/>
        </p:blipFill>
        <p:spPr>
          <a:xfrm>
            <a:off x="5048900" y="2428874"/>
            <a:ext cx="3823626" cy="2714624"/>
          </a:xfrm>
          <a:prstGeom prst="rect">
            <a:avLst/>
          </a:prstGeom>
          <a:noFill/>
          <a:ln>
            <a:noFill/>
          </a:ln>
        </p:spPr>
      </p:pic>
      <p:sp>
        <p:nvSpPr>
          <p:cNvPr id="556" name="Google Shape;556;p95"/>
          <p:cNvSpPr txBox="1"/>
          <p:nvPr/>
        </p:nvSpPr>
        <p:spPr>
          <a:xfrm>
            <a:off x="404850" y="194400"/>
            <a:ext cx="16527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Empowering Enterprises</a:t>
            </a:r>
            <a:endParaRPr sz="8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97"/>
          <p:cNvPicPr preferRelativeResize="0"/>
          <p:nvPr/>
        </p:nvPicPr>
        <p:blipFill rotWithShape="1">
          <a:blip r:embed="rId3">
            <a:alphaModFix/>
          </a:blip>
          <a:srcRect l="6751"/>
          <a:stretch/>
        </p:blipFill>
        <p:spPr>
          <a:xfrm>
            <a:off x="0" y="0"/>
            <a:ext cx="9144000" cy="5143498"/>
          </a:xfrm>
          <a:prstGeom prst="rect">
            <a:avLst/>
          </a:prstGeom>
          <a:noFill/>
          <a:ln>
            <a:noFill/>
          </a:ln>
        </p:spPr>
      </p:pic>
      <p:sp>
        <p:nvSpPr>
          <p:cNvPr id="570" name="Google Shape;570;p97"/>
          <p:cNvSpPr txBox="1">
            <a:spLocks noGrp="1"/>
          </p:cNvSpPr>
          <p:nvPr>
            <p:ph type="title"/>
          </p:nvPr>
        </p:nvSpPr>
        <p:spPr>
          <a:xfrm>
            <a:off x="403050" y="722125"/>
            <a:ext cx="4626150" cy="977191"/>
          </a:xfrm>
          <a:prstGeom prst="rect">
            <a:avLst/>
          </a:prstGeom>
        </p:spPr>
        <p:txBody>
          <a:bodyPr spcFirstLastPara="1" wrap="square" lIns="0" tIns="0" rIns="0" bIns="0" anchor="t" anchorCtr="0">
            <a:spAutoFit/>
          </a:bodyPr>
          <a:lstStyle/>
          <a:p>
            <a:pPr marL="0" lvl="0" indent="0" algn="l" rtl="0">
              <a:lnSpc>
                <a:spcPct val="105000"/>
              </a:lnSpc>
              <a:spcBef>
                <a:spcPts val="0"/>
              </a:spcBef>
              <a:spcAft>
                <a:spcPts val="0"/>
              </a:spcAft>
              <a:buNone/>
            </a:pPr>
            <a:r>
              <a:rPr lang="pt-BR" sz="3000" dirty="0"/>
              <a:t>IA de Nível Empresarial</a:t>
            </a:r>
            <a:endParaRPr dirty="0"/>
          </a:p>
          <a:p>
            <a:pPr marL="0" lvl="0" indent="0" algn="l" rtl="0">
              <a:spcBef>
                <a:spcPts val="0"/>
              </a:spcBef>
              <a:spcAft>
                <a:spcPts val="0"/>
              </a:spcAft>
              <a:buNone/>
            </a:pPr>
            <a:endParaRPr dirty="0"/>
          </a:p>
        </p:txBody>
      </p:sp>
      <p:sp>
        <p:nvSpPr>
          <p:cNvPr id="571" name="Google Shape;571;p97"/>
          <p:cNvSpPr txBox="1">
            <a:spLocks noGrp="1"/>
          </p:cNvSpPr>
          <p:nvPr>
            <p:ph type="body" idx="1"/>
          </p:nvPr>
        </p:nvSpPr>
        <p:spPr>
          <a:xfrm>
            <a:off x="404850" y="2003225"/>
            <a:ext cx="3936600" cy="23877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dirty="0"/>
          </a:p>
          <a:p>
            <a:pPr marL="0" lvl="0" indent="0" algn="l" rtl="0">
              <a:spcBef>
                <a:spcPts val="0"/>
              </a:spcBef>
              <a:spcAft>
                <a:spcPts val="0"/>
              </a:spcAft>
              <a:buNone/>
            </a:pPr>
            <a:r>
              <a:rPr lang="pt-BR" b="1" dirty="0">
                <a:solidFill>
                  <a:schemeClr val="accent4"/>
                </a:solidFill>
              </a:rPr>
              <a:t>Licenciamento misto do Copilot</a:t>
            </a:r>
          </a:p>
          <a:p>
            <a:pPr marL="0" lvl="0" indent="0" algn="l" rtl="0">
              <a:spcBef>
                <a:spcPts val="0"/>
              </a:spcBef>
              <a:spcAft>
                <a:spcPts val="0"/>
              </a:spcAft>
              <a:buNone/>
            </a:pPr>
            <a:endParaRPr lang="pt-BR" b="1" dirty="0">
              <a:solidFill>
                <a:schemeClr val="accent6"/>
              </a:solidFill>
            </a:endParaRPr>
          </a:p>
          <a:p>
            <a:pPr marL="0" lvl="0" indent="0" algn="l" rtl="0">
              <a:spcBef>
                <a:spcPts val="0"/>
              </a:spcBef>
              <a:spcAft>
                <a:spcPts val="0"/>
              </a:spcAft>
              <a:buNone/>
            </a:pPr>
            <a:r>
              <a:rPr lang="pt-BR" dirty="0"/>
              <a:t>Para grandes empresas, escolha entre licenças do Copilot Business e do Copilot Enterprise por </a:t>
            </a:r>
            <a:r>
              <a:rPr lang="pt-BR" dirty="0" err="1"/>
              <a:t>Organization</a:t>
            </a:r>
            <a:r>
              <a:rPr lang="pt-BR" dirty="0"/>
              <a:t>.</a:t>
            </a:r>
          </a:p>
        </p:txBody>
      </p:sp>
      <p:sp>
        <p:nvSpPr>
          <p:cNvPr id="572" name="Google Shape;572;p97"/>
          <p:cNvSpPr txBox="1"/>
          <p:nvPr/>
        </p:nvSpPr>
        <p:spPr>
          <a:xfrm>
            <a:off x="404850" y="194400"/>
            <a:ext cx="1652700" cy="21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rPr>
              <a:t>Empowering Enterprises</a:t>
            </a:r>
            <a:endParaRPr sz="800">
              <a:solidFill>
                <a:schemeClr val="lt1"/>
              </a:solidFill>
            </a:endParaRPr>
          </a:p>
        </p:txBody>
      </p:sp>
      <p:pic>
        <p:nvPicPr>
          <p:cNvPr id="573" name="Google Shape;573;p97"/>
          <p:cNvPicPr preferRelativeResize="0"/>
          <p:nvPr/>
        </p:nvPicPr>
        <p:blipFill>
          <a:blip r:embed="rId4">
            <a:alphaModFix/>
          </a:blip>
          <a:stretch>
            <a:fillRect/>
          </a:stretch>
        </p:blipFill>
        <p:spPr>
          <a:xfrm>
            <a:off x="5549500" y="2003225"/>
            <a:ext cx="1366425" cy="137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3C4AD-6967-92A8-3318-B47DC69A58A1}"/>
              </a:ext>
            </a:extLst>
          </p:cNvPr>
          <p:cNvSpPr>
            <a:spLocks noGrp="1"/>
          </p:cNvSpPr>
          <p:nvPr>
            <p:ph type="title"/>
          </p:nvPr>
        </p:nvSpPr>
        <p:spPr>
          <a:xfrm>
            <a:off x="401850" y="2100379"/>
            <a:ext cx="8340300" cy="942742"/>
          </a:xfrm>
        </p:spPr>
        <p:txBody>
          <a:bodyPr/>
          <a:lstStyle/>
          <a:p>
            <a:r>
              <a:rPr lang="pt-BR" dirty="0"/>
              <a:t>Obrigado!</a:t>
            </a:r>
          </a:p>
        </p:txBody>
      </p:sp>
      <p:sp>
        <p:nvSpPr>
          <p:cNvPr id="8" name="Title 4">
            <a:extLst>
              <a:ext uri="{FF2B5EF4-FFF2-40B4-BE49-F238E27FC236}">
                <a16:creationId xmlns:a16="http://schemas.microsoft.com/office/drawing/2014/main" id="{55A7B541-E4CB-1481-94E8-6A4D91A8D0B2}"/>
              </a:ext>
            </a:extLst>
          </p:cNvPr>
          <p:cNvSpPr txBox="1">
            <a:spLocks/>
          </p:cNvSpPr>
          <p:nvPr/>
        </p:nvSpPr>
        <p:spPr>
          <a:xfrm>
            <a:off x="1004480" y="3491081"/>
            <a:ext cx="2777686" cy="4954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lt1"/>
              </a:buClr>
              <a:buSzPts val="5600"/>
              <a:buFont typeface="Inter SemiBold"/>
              <a:buNone/>
              <a:defRPr sz="5600" b="0" i="0" u="none" strike="noStrike" cap="none">
                <a:solidFill>
                  <a:schemeClr val="lt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pt-BR" sz="1000" b="1" dirty="0">
                <a:latin typeface="Roboto Mono"/>
                <a:ea typeface="Roboto Mono"/>
                <a:sym typeface="Roboto Mono"/>
              </a:rPr>
              <a:t>Pedro Lacerda</a:t>
            </a:r>
            <a:br>
              <a:rPr lang="pt-BR" sz="1000" b="1" dirty="0">
                <a:latin typeface="Roboto Mono"/>
                <a:ea typeface="Roboto Mono"/>
                <a:sym typeface="Roboto Mono"/>
              </a:rPr>
            </a:br>
            <a:r>
              <a:rPr lang="pt-BR" sz="1000" b="1" dirty="0">
                <a:latin typeface="Roboto Mono"/>
                <a:ea typeface="Roboto Mono"/>
                <a:sym typeface="Roboto Mono"/>
              </a:rPr>
              <a:t>pedrolacerda@github.com</a:t>
            </a:r>
            <a:br>
              <a:rPr lang="pt-BR" sz="1000" b="1" dirty="0">
                <a:latin typeface="Roboto Mono"/>
                <a:ea typeface="Roboto Mono"/>
                <a:sym typeface="Roboto Mono"/>
              </a:rPr>
            </a:br>
            <a:r>
              <a:rPr lang="pt-BR" sz="1000" b="1" dirty="0" err="1">
                <a:latin typeface="Roboto Mono"/>
                <a:ea typeface="Roboto Mono"/>
                <a:sym typeface="Roboto Mono"/>
              </a:rPr>
              <a:t>Senior</a:t>
            </a:r>
            <a:r>
              <a:rPr lang="pt-BR" sz="1000" b="1" dirty="0">
                <a:latin typeface="Roboto Mono"/>
                <a:ea typeface="Roboto Mono"/>
                <a:sym typeface="Roboto Mono"/>
              </a:rPr>
              <a:t> Solutions </a:t>
            </a:r>
            <a:r>
              <a:rPr lang="pt-BR" sz="1000" b="1" dirty="0" err="1">
                <a:latin typeface="Roboto Mono"/>
                <a:ea typeface="Roboto Mono"/>
                <a:sym typeface="Roboto Mono"/>
              </a:rPr>
              <a:t>Engineer</a:t>
            </a:r>
            <a:r>
              <a:rPr lang="pt-BR" sz="1000" b="1" dirty="0">
                <a:latin typeface="Roboto Mono"/>
                <a:ea typeface="Roboto Mono"/>
                <a:sym typeface="Roboto Mono"/>
              </a:rPr>
              <a:t> @ GitHub</a:t>
            </a:r>
          </a:p>
        </p:txBody>
      </p:sp>
      <p:pic>
        <p:nvPicPr>
          <p:cNvPr id="10" name="Picture 6" descr="profile image">
            <a:extLst>
              <a:ext uri="{FF2B5EF4-FFF2-40B4-BE49-F238E27FC236}">
                <a16:creationId xmlns:a16="http://schemas.microsoft.com/office/drawing/2014/main" id="{1DF5F89C-B243-8512-449A-CE0420621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3" y="4181309"/>
            <a:ext cx="640080" cy="640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itle 4">
            <a:extLst>
              <a:ext uri="{FF2B5EF4-FFF2-40B4-BE49-F238E27FC236}">
                <a16:creationId xmlns:a16="http://schemas.microsoft.com/office/drawing/2014/main" id="{0C88BAC4-BBDA-84F3-D23D-4369752ED028}"/>
              </a:ext>
            </a:extLst>
          </p:cNvPr>
          <p:cNvSpPr txBox="1">
            <a:spLocks/>
          </p:cNvSpPr>
          <p:nvPr/>
        </p:nvSpPr>
        <p:spPr>
          <a:xfrm>
            <a:off x="1004480" y="4325941"/>
            <a:ext cx="3175580" cy="4954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000"/>
              <a:buFont typeface="Roboto Mono"/>
              <a:buNone/>
              <a:defRPr sz="1000" b="0" i="0" u="none" strike="noStrike" cap="none">
                <a:solidFill>
                  <a:schemeClr val="lt1"/>
                </a:solidFill>
                <a:latin typeface="Roboto Mono"/>
                <a:ea typeface="Roboto Mono"/>
                <a:cs typeface="Roboto Mono"/>
                <a:sym typeface="Roboto Mon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pt-BR" b="1" dirty="0"/>
              <a:t>Leandro Prado</a:t>
            </a:r>
          </a:p>
          <a:p>
            <a:r>
              <a:rPr lang="pt-BR" b="1" dirty="0"/>
              <a:t>leandro.prado@microsoft.com</a:t>
            </a:r>
          </a:p>
          <a:p>
            <a:r>
              <a:rPr lang="en-US" b="1" dirty="0"/>
              <a:t>Cloud Solution Architect @ Microsoft</a:t>
            </a:r>
            <a:endParaRPr lang="pt-BR" b="1" dirty="0"/>
          </a:p>
        </p:txBody>
      </p:sp>
      <p:pic>
        <p:nvPicPr>
          <p:cNvPr id="3" name="Picture 2">
            <a:extLst>
              <a:ext uri="{FF2B5EF4-FFF2-40B4-BE49-F238E27FC236}">
                <a16:creationId xmlns:a16="http://schemas.microsoft.com/office/drawing/2014/main" id="{5360E5B1-86AA-0621-D654-540EA0E7826C}"/>
              </a:ext>
            </a:extLst>
          </p:cNvPr>
          <p:cNvPicPr>
            <a:picLocks noChangeAspect="1" noChangeArrowheads="1"/>
          </p:cNvPicPr>
          <p:nvPr/>
        </p:nvPicPr>
        <p:blipFill>
          <a:blip r:embed="rId3"/>
          <a:srcRect l="5543" t="2544" r="2058" b="34493"/>
          <a:stretch/>
        </p:blipFill>
        <p:spPr bwMode="auto">
          <a:xfrm>
            <a:off x="259083" y="3315676"/>
            <a:ext cx="640080" cy="640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1130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6"/>
        <p:cNvGrpSpPr/>
        <p:nvPr/>
      </p:nvGrpSpPr>
      <p:grpSpPr>
        <a:xfrm>
          <a:off x="0" y="0"/>
          <a:ext cx="0" cy="0"/>
          <a:chOff x="0" y="0"/>
          <a:chExt cx="0" cy="0"/>
        </a:xfrm>
      </p:grpSpPr>
      <p:sp>
        <p:nvSpPr>
          <p:cNvPr id="2907" name="Google Shape;2907;p319"/>
          <p:cNvSpPr txBox="1"/>
          <p:nvPr/>
        </p:nvSpPr>
        <p:spPr>
          <a:xfrm>
            <a:off x="284800" y="660675"/>
            <a:ext cx="4157700" cy="984885"/>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 sz="4000" b="1" dirty="0">
                <a:solidFill>
                  <a:srgbClr val="6100FF"/>
                </a:solidFill>
                <a:latin typeface="Inter"/>
                <a:ea typeface="Inter"/>
                <a:cs typeface="Inter"/>
                <a:sym typeface="Inter"/>
              </a:rPr>
              <a:t>Experiência</a:t>
            </a:r>
            <a:endParaRPr sz="4000" b="1" dirty="0">
              <a:solidFill>
                <a:srgbClr val="6100FF"/>
              </a:solidFill>
              <a:latin typeface="Inter"/>
              <a:ea typeface="Inter"/>
              <a:cs typeface="Inter"/>
              <a:sym typeface="Inter"/>
            </a:endParaRPr>
          </a:p>
          <a:p>
            <a:pPr marL="0" lvl="0" indent="0" algn="l" rtl="0">
              <a:lnSpc>
                <a:spcPct val="80000"/>
              </a:lnSpc>
              <a:spcBef>
                <a:spcPts val="0"/>
              </a:spcBef>
              <a:spcAft>
                <a:spcPts val="0"/>
              </a:spcAft>
              <a:buNone/>
            </a:pPr>
            <a:r>
              <a:rPr lang="en" sz="4000" dirty="0">
                <a:solidFill>
                  <a:schemeClr val="dk1"/>
                </a:solidFill>
                <a:latin typeface="Inter SemiBold"/>
                <a:ea typeface="Inter SemiBold"/>
                <a:cs typeface="Inter SemiBold"/>
                <a:sym typeface="Inter SemiBold"/>
              </a:rPr>
              <a:t>faz a diferença.</a:t>
            </a:r>
            <a:endParaRPr sz="4000" dirty="0">
              <a:solidFill>
                <a:schemeClr val="dk1"/>
              </a:solidFill>
              <a:latin typeface="Inter SemiBold"/>
              <a:ea typeface="Inter SemiBold"/>
              <a:cs typeface="Inter SemiBold"/>
              <a:sym typeface="Inter SemiBold"/>
            </a:endParaRPr>
          </a:p>
        </p:txBody>
      </p:sp>
      <p:sp>
        <p:nvSpPr>
          <p:cNvPr id="2908" name="Google Shape;2908;p319"/>
          <p:cNvSpPr txBox="1"/>
          <p:nvPr/>
        </p:nvSpPr>
        <p:spPr>
          <a:xfrm>
            <a:off x="284800" y="2315000"/>
            <a:ext cx="2818200" cy="1750479"/>
          </a:xfrm>
          <a:prstGeom prst="rect">
            <a:avLst/>
          </a:prstGeom>
          <a:noFill/>
          <a:ln>
            <a:noFill/>
          </a:ln>
        </p:spPr>
        <p:txBody>
          <a:bodyPr spcFirstLastPara="1" wrap="square" lIns="0" tIns="0" rIns="0" bIns="0" anchor="t" anchorCtr="0">
            <a:spAutoFit/>
          </a:bodyPr>
          <a:lstStyle/>
          <a:p>
            <a:pPr marL="0" lvl="0" indent="0" algn="l" rtl="0">
              <a:lnSpc>
                <a:spcPct val="125000"/>
              </a:lnSpc>
              <a:spcBef>
                <a:spcPts val="0"/>
              </a:spcBef>
              <a:spcAft>
                <a:spcPts val="0"/>
              </a:spcAft>
              <a:buNone/>
            </a:pPr>
            <a:r>
              <a:rPr lang="pt-BR" sz="1300" dirty="0">
                <a:solidFill>
                  <a:schemeClr val="dk2"/>
                </a:solidFill>
                <a:latin typeface="Inter"/>
                <a:ea typeface="Inter"/>
                <a:cs typeface="Inter"/>
                <a:sym typeface="Inter"/>
              </a:rPr>
              <a:t>Um estudo da McKinsey descobriu que empresas com melhores ambientes de trabalho para desenvolvedores alcançaram um crescimento de receita de 4 a 5 vezes maior do que seus concorrentes.</a:t>
            </a:r>
            <a:endParaRPr dirty="0">
              <a:solidFill>
                <a:schemeClr val="dk2"/>
              </a:solidFill>
              <a:latin typeface="Inter"/>
              <a:ea typeface="Inter"/>
              <a:cs typeface="Inter"/>
              <a:sym typeface="Inter"/>
            </a:endParaRPr>
          </a:p>
        </p:txBody>
      </p:sp>
      <p:pic>
        <p:nvPicPr>
          <p:cNvPr id="2909" name="Google Shape;2909;p319"/>
          <p:cNvPicPr preferRelativeResize="0"/>
          <p:nvPr/>
        </p:nvPicPr>
        <p:blipFill rotWithShape="1">
          <a:blip r:embed="rId4">
            <a:alphaModFix/>
          </a:blip>
          <a:srcRect/>
          <a:stretch/>
        </p:blipFill>
        <p:spPr>
          <a:xfrm>
            <a:off x="4373564" y="660675"/>
            <a:ext cx="4351601" cy="3471749"/>
          </a:xfrm>
          <a:prstGeom prst="rect">
            <a:avLst/>
          </a:prstGeom>
          <a:noFill/>
          <a:ln>
            <a:noFill/>
          </a:ln>
          <a:effectLst>
            <a:outerShdw blurRad="485775" dist="304800" dir="5400000" algn="bl" rotWithShape="0">
              <a:srgbClr val="000000">
                <a:alpha val="20000"/>
              </a:srgbClr>
            </a:outerShdw>
          </a:effectLst>
        </p:spPr>
      </p:pic>
      <p:pic>
        <p:nvPicPr>
          <p:cNvPr id="2910" name="Google Shape;2910;p319"/>
          <p:cNvPicPr preferRelativeResize="0"/>
          <p:nvPr/>
        </p:nvPicPr>
        <p:blipFill rotWithShape="1">
          <a:blip r:embed="rId5">
            <a:alphaModFix/>
          </a:blip>
          <a:srcRect/>
          <a:stretch/>
        </p:blipFill>
        <p:spPr>
          <a:xfrm>
            <a:off x="7992223" y="0"/>
            <a:ext cx="1181350" cy="1181350"/>
          </a:xfrm>
          <a:prstGeom prst="rect">
            <a:avLst/>
          </a:prstGeom>
          <a:noFill/>
          <a:ln>
            <a:noFill/>
          </a:ln>
          <a:effectLst>
            <a:outerShdw blurRad="342900" dist="209550" dir="5400000" algn="bl" rotWithShape="0">
              <a:srgbClr val="000000">
                <a:alpha val="50000"/>
              </a:srgbClr>
            </a:outerShdw>
          </a:effectLst>
        </p:spPr>
      </p:pic>
      <p:sp>
        <p:nvSpPr>
          <p:cNvPr id="2911" name="Google Shape;2911;p319"/>
          <p:cNvSpPr txBox="1">
            <a:spLocks noGrp="1"/>
          </p:cNvSpPr>
          <p:nvPr>
            <p:ph type="title"/>
          </p:nvPr>
        </p:nvSpPr>
        <p:spPr>
          <a:xfrm>
            <a:off x="481050" y="234488"/>
            <a:ext cx="3000000" cy="123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solidFill>
                  <a:schemeClr val="dk2"/>
                </a:solidFill>
              </a:rPr>
              <a:t>DevOps Today /</a:t>
            </a:r>
            <a:r>
              <a:rPr lang="en"/>
              <a:t> </a:t>
            </a:r>
            <a:r>
              <a:rPr lang="en">
                <a:latin typeface="Roboto Mono Medium"/>
                <a:ea typeface="Roboto Mono Medium"/>
                <a:cs typeface="Roboto Mono Medium"/>
                <a:sym typeface="Roboto Mono Medium"/>
              </a:rPr>
              <a:t>Developer Experience</a:t>
            </a:r>
            <a:endParaRPr>
              <a:solidFill>
                <a:schemeClr val="dk1"/>
              </a:solidFill>
              <a:latin typeface="Roboto Mono Medium"/>
              <a:ea typeface="Roboto Mono Medium"/>
              <a:cs typeface="Roboto Mono Medium"/>
              <a:sym typeface="Roboto Mono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5"/>
        <p:cNvGrpSpPr/>
        <p:nvPr/>
      </p:nvGrpSpPr>
      <p:grpSpPr>
        <a:xfrm>
          <a:off x="0" y="0"/>
          <a:ext cx="0" cy="0"/>
          <a:chOff x="0" y="0"/>
          <a:chExt cx="0" cy="0"/>
        </a:xfrm>
      </p:grpSpPr>
      <p:pic>
        <p:nvPicPr>
          <p:cNvPr id="2916" name="Google Shape;2916;p320"/>
          <p:cNvPicPr preferRelativeResize="0"/>
          <p:nvPr/>
        </p:nvPicPr>
        <p:blipFill rotWithShape="1">
          <a:blip r:embed="rId4">
            <a:alphaModFix/>
          </a:blip>
          <a:srcRect l="26666" t="3000" r="26666" b="50329"/>
          <a:stretch/>
        </p:blipFill>
        <p:spPr>
          <a:xfrm>
            <a:off x="0" y="0"/>
            <a:ext cx="9143997" cy="5143501"/>
          </a:xfrm>
          <a:prstGeom prst="rect">
            <a:avLst/>
          </a:prstGeom>
          <a:noFill/>
          <a:ln>
            <a:noFill/>
          </a:ln>
        </p:spPr>
      </p:pic>
      <p:pic>
        <p:nvPicPr>
          <p:cNvPr id="2917" name="Google Shape;2917;p320"/>
          <p:cNvPicPr preferRelativeResize="0"/>
          <p:nvPr/>
        </p:nvPicPr>
        <p:blipFill rotWithShape="1">
          <a:blip r:embed="rId5">
            <a:alphaModFix/>
          </a:blip>
          <a:srcRect l="-26279" r="31167" b="59413"/>
          <a:stretch/>
        </p:blipFill>
        <p:spPr>
          <a:xfrm>
            <a:off x="0" y="2571750"/>
            <a:ext cx="9144003" cy="2549124"/>
          </a:xfrm>
          <a:prstGeom prst="rect">
            <a:avLst/>
          </a:prstGeom>
          <a:noFill/>
          <a:ln>
            <a:noFill/>
          </a:ln>
        </p:spPr>
      </p:pic>
      <p:sp>
        <p:nvSpPr>
          <p:cNvPr id="2918" name="Google Shape;2918;p320"/>
          <p:cNvSpPr txBox="1"/>
          <p:nvPr/>
        </p:nvSpPr>
        <p:spPr>
          <a:xfrm>
            <a:off x="-6" y="600475"/>
            <a:ext cx="9144003" cy="492443"/>
          </a:xfrm>
          <a:prstGeom prst="rect">
            <a:avLst/>
          </a:prstGeom>
          <a:noFill/>
          <a:ln>
            <a:noFill/>
          </a:ln>
        </p:spPr>
        <p:txBody>
          <a:bodyPr spcFirstLastPara="1" wrap="square" lIns="0" tIns="0" rIns="0" bIns="0" anchor="t" anchorCtr="0">
            <a:spAutoFit/>
          </a:bodyPr>
          <a:lstStyle/>
          <a:p>
            <a:pPr marL="0" lvl="0" indent="0" algn="ctr" rtl="0">
              <a:lnSpc>
                <a:spcPct val="80000"/>
              </a:lnSpc>
              <a:spcBef>
                <a:spcPts val="0"/>
              </a:spcBef>
              <a:spcAft>
                <a:spcPts val="0"/>
              </a:spcAft>
              <a:buNone/>
            </a:pPr>
            <a:r>
              <a:rPr lang="pt-BR" sz="4000" b="1" dirty="0">
                <a:solidFill>
                  <a:srgbClr val="FFFFFF"/>
                </a:solidFill>
                <a:latin typeface="Inter"/>
                <a:ea typeface="Inter"/>
                <a:cs typeface="Inter"/>
                <a:sym typeface="Inter"/>
              </a:rPr>
              <a:t>As experiências com o GitHub</a:t>
            </a:r>
            <a:endParaRPr sz="4000" b="1" dirty="0">
              <a:solidFill>
                <a:srgbClr val="FFFFFF"/>
              </a:solidFill>
              <a:latin typeface="Inter"/>
              <a:ea typeface="Inter"/>
              <a:cs typeface="Inter"/>
              <a:sym typeface="Inter"/>
            </a:endParaRPr>
          </a:p>
        </p:txBody>
      </p:sp>
      <p:sp>
        <p:nvSpPr>
          <p:cNvPr id="2919" name="Google Shape;2919;p320"/>
          <p:cNvSpPr/>
          <p:nvPr/>
        </p:nvSpPr>
        <p:spPr>
          <a:xfrm rot="1817787">
            <a:off x="3778129" y="3313550"/>
            <a:ext cx="61847" cy="50423"/>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20"/>
          <p:cNvSpPr txBox="1"/>
          <p:nvPr/>
        </p:nvSpPr>
        <p:spPr>
          <a:xfrm>
            <a:off x="182825" y="1978856"/>
            <a:ext cx="2395800" cy="1113125"/>
          </a:xfrm>
          <a:prstGeom prst="rect">
            <a:avLst/>
          </a:prstGeom>
          <a:noFill/>
          <a:ln>
            <a:noFill/>
          </a:ln>
        </p:spPr>
        <p:txBody>
          <a:bodyPr spcFirstLastPara="1" wrap="square" lIns="0" tIns="0" rIns="0" bIns="0" anchor="t" anchorCtr="0">
            <a:spAutoFit/>
          </a:bodyPr>
          <a:lstStyle/>
          <a:p>
            <a:pPr marL="0" lvl="0" indent="0" algn="r" rtl="0">
              <a:lnSpc>
                <a:spcPct val="80000"/>
              </a:lnSpc>
              <a:spcBef>
                <a:spcPts val="0"/>
              </a:spcBef>
              <a:spcAft>
                <a:spcPts val="1000"/>
              </a:spcAft>
              <a:buNone/>
            </a:pPr>
            <a:r>
              <a:rPr lang="pt-BR" sz="2000" dirty="0">
                <a:solidFill>
                  <a:schemeClr val="lt1"/>
                </a:solidFill>
                <a:latin typeface="Inter SemiBold"/>
                <a:ea typeface="Inter SemiBold"/>
                <a:cs typeface="Inter SemiBold"/>
                <a:sym typeface="Inter SemiBold"/>
              </a:rPr>
              <a:t>Uma única plataforma integrada e pronta para empresas.</a:t>
            </a:r>
            <a:endParaRPr sz="2000" dirty="0">
              <a:solidFill>
                <a:schemeClr val="lt1"/>
              </a:solidFill>
              <a:latin typeface="Inter SemiBold"/>
              <a:ea typeface="Inter SemiBold"/>
              <a:cs typeface="Inter SemiBold"/>
              <a:sym typeface="Inter SemiBold"/>
            </a:endParaRPr>
          </a:p>
        </p:txBody>
      </p:sp>
      <p:sp>
        <p:nvSpPr>
          <p:cNvPr id="2921" name="Google Shape;2921;p320"/>
          <p:cNvSpPr txBox="1"/>
          <p:nvPr/>
        </p:nvSpPr>
        <p:spPr>
          <a:xfrm>
            <a:off x="109025" y="3771300"/>
            <a:ext cx="2469600" cy="1113125"/>
          </a:xfrm>
          <a:prstGeom prst="rect">
            <a:avLst/>
          </a:prstGeom>
          <a:noFill/>
          <a:ln>
            <a:noFill/>
          </a:ln>
        </p:spPr>
        <p:txBody>
          <a:bodyPr spcFirstLastPara="1" wrap="square" lIns="0" tIns="0" rIns="0" bIns="0" anchor="t" anchorCtr="0">
            <a:spAutoFit/>
          </a:bodyPr>
          <a:lstStyle/>
          <a:p>
            <a:pPr marL="0" lvl="0" indent="0" algn="r" rtl="0">
              <a:lnSpc>
                <a:spcPct val="80000"/>
              </a:lnSpc>
              <a:spcBef>
                <a:spcPts val="0"/>
              </a:spcBef>
              <a:spcAft>
                <a:spcPts val="1000"/>
              </a:spcAft>
              <a:buNone/>
            </a:pPr>
            <a:r>
              <a:rPr lang="pt-BR" sz="2000" dirty="0">
                <a:solidFill>
                  <a:schemeClr val="lt1"/>
                </a:solidFill>
                <a:latin typeface="Inter SemiBold"/>
                <a:ea typeface="Inter SemiBold"/>
                <a:cs typeface="Inter SemiBold"/>
                <a:sym typeface="Inter SemiBold"/>
              </a:rPr>
              <a:t>As melhores ferramentas de colaboração para desenvolvedores.</a:t>
            </a:r>
            <a:endParaRPr sz="2000" dirty="0">
              <a:solidFill>
                <a:schemeClr val="lt1"/>
              </a:solidFill>
              <a:latin typeface="Inter SemiBold"/>
              <a:ea typeface="Inter SemiBold"/>
              <a:cs typeface="Inter SemiBold"/>
              <a:sym typeface="Inter SemiBold"/>
            </a:endParaRPr>
          </a:p>
        </p:txBody>
      </p:sp>
      <p:sp>
        <p:nvSpPr>
          <p:cNvPr id="2922" name="Google Shape;2922;p320"/>
          <p:cNvSpPr txBox="1"/>
          <p:nvPr/>
        </p:nvSpPr>
        <p:spPr>
          <a:xfrm>
            <a:off x="6565387" y="1950572"/>
            <a:ext cx="2209044" cy="866904"/>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1000"/>
              </a:spcAft>
              <a:buNone/>
            </a:pPr>
            <a:r>
              <a:rPr lang="pt-BR" sz="2000" dirty="0">
                <a:solidFill>
                  <a:schemeClr val="lt1"/>
                </a:solidFill>
                <a:latin typeface="Inter SemiBold"/>
                <a:ea typeface="Inter SemiBold"/>
                <a:cs typeface="Inter SemiBold"/>
                <a:sym typeface="Inter SemiBold"/>
              </a:rPr>
              <a:t>Segurança em cada fase do fluxo de trabalho.</a:t>
            </a:r>
            <a:endParaRPr sz="2000" dirty="0">
              <a:solidFill>
                <a:schemeClr val="lt1"/>
              </a:solidFill>
              <a:latin typeface="Inter SemiBold"/>
              <a:ea typeface="Inter SemiBold"/>
              <a:cs typeface="Inter SemiBold"/>
              <a:sym typeface="Inter SemiBold"/>
            </a:endParaRPr>
          </a:p>
        </p:txBody>
      </p:sp>
      <p:sp>
        <p:nvSpPr>
          <p:cNvPr id="2923" name="Google Shape;2923;p320"/>
          <p:cNvSpPr txBox="1"/>
          <p:nvPr/>
        </p:nvSpPr>
        <p:spPr>
          <a:xfrm>
            <a:off x="6565386" y="3771300"/>
            <a:ext cx="1703291" cy="620683"/>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1000"/>
              </a:spcAft>
              <a:buNone/>
            </a:pPr>
            <a:r>
              <a:rPr lang="pt-BR" sz="2000" dirty="0">
                <a:solidFill>
                  <a:schemeClr val="lt1"/>
                </a:solidFill>
                <a:latin typeface="Inter SemiBold"/>
                <a:ea typeface="Inter SemiBold"/>
                <a:cs typeface="Inter SemiBold"/>
                <a:sym typeface="Inter SemiBold"/>
              </a:rPr>
              <a:t>Impulsionado por IA.</a:t>
            </a:r>
            <a:endParaRPr sz="2000" dirty="0">
              <a:solidFill>
                <a:schemeClr val="lt1"/>
              </a:solidFill>
              <a:latin typeface="Inter SemiBold"/>
              <a:ea typeface="Inter SemiBold"/>
              <a:cs typeface="Inter SemiBold"/>
              <a:sym typeface="Inter SemiBold"/>
            </a:endParaRPr>
          </a:p>
        </p:txBody>
      </p:sp>
      <p:grpSp>
        <p:nvGrpSpPr>
          <p:cNvPr id="2924" name="Google Shape;2924;p320"/>
          <p:cNvGrpSpPr/>
          <p:nvPr/>
        </p:nvGrpSpPr>
        <p:grpSpPr>
          <a:xfrm>
            <a:off x="6565393" y="1590957"/>
            <a:ext cx="210273" cy="235497"/>
            <a:chOff x="3360825" y="1599400"/>
            <a:chExt cx="52725" cy="59050"/>
          </a:xfrm>
        </p:grpSpPr>
        <p:sp>
          <p:nvSpPr>
            <p:cNvPr id="2925" name="Google Shape;2925;p320"/>
            <p:cNvSpPr/>
            <p:nvPr/>
          </p:nvSpPr>
          <p:spPr>
            <a:xfrm>
              <a:off x="3375575" y="1620275"/>
              <a:ext cx="24275" cy="17150"/>
            </a:xfrm>
            <a:custGeom>
              <a:avLst/>
              <a:gdLst/>
              <a:ahLst/>
              <a:cxnLst/>
              <a:rect l="l" t="t" r="r" b="b"/>
              <a:pathLst>
                <a:path w="971" h="686" extrusionOk="0">
                  <a:moveTo>
                    <a:pt x="882" y="0"/>
                  </a:moveTo>
                  <a:cubicBezTo>
                    <a:pt x="863" y="0"/>
                    <a:pt x="844" y="9"/>
                    <a:pt x="827" y="26"/>
                  </a:cubicBezTo>
                  <a:lnTo>
                    <a:pt x="355" y="498"/>
                  </a:lnTo>
                  <a:lnTo>
                    <a:pt x="144" y="287"/>
                  </a:lnTo>
                  <a:cubicBezTo>
                    <a:pt x="132" y="274"/>
                    <a:pt x="113" y="268"/>
                    <a:pt x="93" y="268"/>
                  </a:cubicBezTo>
                  <a:cubicBezTo>
                    <a:pt x="73" y="268"/>
                    <a:pt x="52" y="274"/>
                    <a:pt x="35" y="287"/>
                  </a:cubicBezTo>
                  <a:cubicBezTo>
                    <a:pt x="1" y="321"/>
                    <a:pt x="1" y="371"/>
                    <a:pt x="35" y="405"/>
                  </a:cubicBezTo>
                  <a:lnTo>
                    <a:pt x="296" y="667"/>
                  </a:lnTo>
                  <a:cubicBezTo>
                    <a:pt x="313" y="679"/>
                    <a:pt x="334" y="685"/>
                    <a:pt x="355" y="685"/>
                  </a:cubicBezTo>
                  <a:cubicBezTo>
                    <a:pt x="376" y="685"/>
                    <a:pt x="397" y="679"/>
                    <a:pt x="414" y="667"/>
                  </a:cubicBezTo>
                  <a:lnTo>
                    <a:pt x="937" y="135"/>
                  </a:lnTo>
                  <a:cubicBezTo>
                    <a:pt x="971" y="110"/>
                    <a:pt x="971" y="59"/>
                    <a:pt x="937" y="26"/>
                  </a:cubicBezTo>
                  <a:cubicBezTo>
                    <a:pt x="920" y="9"/>
                    <a:pt x="901" y="0"/>
                    <a:pt x="882" y="0"/>
                  </a:cubicBezTo>
                  <a:close/>
                </a:path>
              </a:pathLst>
            </a:custGeom>
            <a:gradFill>
              <a:gsLst>
                <a:gs pos="0">
                  <a:srgbClr val="6BD6D0"/>
                </a:gs>
                <a:gs pos="28000">
                  <a:srgbClr val="6BD6D0"/>
                </a:gs>
                <a:gs pos="100000">
                  <a:srgbClr val="3B67E7"/>
                </a:gs>
              </a:gsLst>
              <a:lin ang="2700006" scaled="0"/>
            </a:gradFill>
            <a:ln>
              <a:noFill/>
            </a:ln>
            <a:effectLst>
              <a:outerShdw blurRad="571500" algn="bl" rotWithShape="0">
                <a:srgbClr val="7EE7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20"/>
            <p:cNvSpPr/>
            <p:nvPr/>
          </p:nvSpPr>
          <p:spPr>
            <a:xfrm>
              <a:off x="3360825" y="1599400"/>
              <a:ext cx="52725" cy="59050"/>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gradFill>
              <a:gsLst>
                <a:gs pos="0">
                  <a:srgbClr val="6BD6D0"/>
                </a:gs>
                <a:gs pos="28000">
                  <a:srgbClr val="6BD6D0"/>
                </a:gs>
                <a:gs pos="100000">
                  <a:srgbClr val="3B67E7"/>
                </a:gs>
              </a:gsLst>
              <a:lin ang="2700006" scaled="0"/>
            </a:gradFill>
            <a:ln>
              <a:noFill/>
            </a:ln>
            <a:effectLst>
              <a:outerShdw blurRad="571500" algn="bl" rotWithShape="0">
                <a:srgbClr val="7EE787">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27" name="Google Shape;2927;p320"/>
          <p:cNvCxnSpPr/>
          <p:nvPr/>
        </p:nvCxnSpPr>
        <p:spPr>
          <a:xfrm>
            <a:off x="2739850" y="1705525"/>
            <a:ext cx="1266300" cy="526800"/>
          </a:xfrm>
          <a:prstGeom prst="curvedConnector3">
            <a:avLst>
              <a:gd name="adj1" fmla="val 50000"/>
            </a:avLst>
          </a:prstGeom>
          <a:noFill/>
          <a:ln w="9525" cap="flat" cmpd="sng">
            <a:solidFill>
              <a:srgbClr val="AD63E5"/>
            </a:solidFill>
            <a:prstDash val="solid"/>
            <a:round/>
            <a:headEnd type="none" w="med" len="med"/>
            <a:tailEnd type="none" w="med" len="med"/>
          </a:ln>
        </p:spPr>
      </p:cxnSp>
      <p:cxnSp>
        <p:nvCxnSpPr>
          <p:cNvPr id="2928" name="Google Shape;2928;p320"/>
          <p:cNvCxnSpPr/>
          <p:nvPr/>
        </p:nvCxnSpPr>
        <p:spPr>
          <a:xfrm rot="10800000" flipH="1">
            <a:off x="2734225" y="3122975"/>
            <a:ext cx="610800" cy="369900"/>
          </a:xfrm>
          <a:prstGeom prst="curvedConnector3">
            <a:avLst>
              <a:gd name="adj1" fmla="val 50000"/>
            </a:avLst>
          </a:prstGeom>
          <a:noFill/>
          <a:ln w="9525" cap="flat" cmpd="sng">
            <a:solidFill>
              <a:srgbClr val="FF517B"/>
            </a:solidFill>
            <a:prstDash val="solid"/>
            <a:round/>
            <a:headEnd type="none" w="med" len="med"/>
            <a:tailEnd type="none" w="med" len="med"/>
          </a:ln>
        </p:spPr>
      </p:cxnSp>
      <p:cxnSp>
        <p:nvCxnSpPr>
          <p:cNvPr id="2929" name="Google Shape;2929;p320"/>
          <p:cNvCxnSpPr/>
          <p:nvPr/>
        </p:nvCxnSpPr>
        <p:spPr>
          <a:xfrm flipH="1">
            <a:off x="5311550" y="1711150"/>
            <a:ext cx="1092600" cy="750900"/>
          </a:xfrm>
          <a:prstGeom prst="curvedConnector3">
            <a:avLst>
              <a:gd name="adj1" fmla="val 50000"/>
            </a:avLst>
          </a:prstGeom>
          <a:noFill/>
          <a:ln w="9525" cap="flat" cmpd="sng">
            <a:solidFill>
              <a:srgbClr val="6BD6D0"/>
            </a:solidFill>
            <a:prstDash val="solid"/>
            <a:round/>
            <a:headEnd type="none" w="med" len="med"/>
            <a:tailEnd type="none" w="med" len="med"/>
          </a:ln>
        </p:spPr>
      </p:cxnSp>
      <p:cxnSp>
        <p:nvCxnSpPr>
          <p:cNvPr id="2930" name="Google Shape;2930;p320"/>
          <p:cNvCxnSpPr/>
          <p:nvPr/>
        </p:nvCxnSpPr>
        <p:spPr>
          <a:xfrm rot="10800000">
            <a:off x="5776575" y="3223875"/>
            <a:ext cx="644400" cy="280200"/>
          </a:xfrm>
          <a:prstGeom prst="curvedConnector3">
            <a:avLst>
              <a:gd name="adj1" fmla="val 50000"/>
            </a:avLst>
          </a:prstGeom>
          <a:noFill/>
          <a:ln w="9525" cap="flat" cmpd="sng">
            <a:solidFill>
              <a:srgbClr val="00FF19"/>
            </a:solidFill>
            <a:prstDash val="solid"/>
            <a:round/>
            <a:headEnd type="none" w="med" len="med"/>
            <a:tailEnd type="none" w="med" len="med"/>
          </a:ln>
        </p:spPr>
      </p:cxnSp>
      <p:grpSp>
        <p:nvGrpSpPr>
          <p:cNvPr id="2931" name="Google Shape;2931;p320"/>
          <p:cNvGrpSpPr/>
          <p:nvPr/>
        </p:nvGrpSpPr>
        <p:grpSpPr>
          <a:xfrm>
            <a:off x="2357370" y="3403088"/>
            <a:ext cx="221240" cy="221240"/>
            <a:chOff x="4371300" y="1601725"/>
            <a:chExt cx="55475" cy="55475"/>
          </a:xfrm>
        </p:grpSpPr>
        <p:sp>
          <p:nvSpPr>
            <p:cNvPr id="2932" name="Google Shape;2932;p320"/>
            <p:cNvSpPr/>
            <p:nvPr/>
          </p:nvSpPr>
          <p:spPr>
            <a:xfrm>
              <a:off x="4371300" y="1601925"/>
              <a:ext cx="17325" cy="55275"/>
            </a:xfrm>
            <a:custGeom>
              <a:avLst/>
              <a:gdLst/>
              <a:ahLst/>
              <a:cxnLst/>
              <a:rect l="l" t="t" r="r" b="b"/>
              <a:pathLst>
                <a:path w="693" h="2211" extrusionOk="0">
                  <a:moveTo>
                    <a:pt x="1" y="338"/>
                  </a:moveTo>
                  <a:cubicBezTo>
                    <a:pt x="1" y="152"/>
                    <a:pt x="152" y="1"/>
                    <a:pt x="346" y="1"/>
                  </a:cubicBezTo>
                  <a:cubicBezTo>
                    <a:pt x="532" y="1"/>
                    <a:pt x="692" y="152"/>
                    <a:pt x="692" y="338"/>
                  </a:cubicBezTo>
                  <a:cubicBezTo>
                    <a:pt x="692" y="507"/>
                    <a:pt x="574" y="642"/>
                    <a:pt x="422" y="675"/>
                  </a:cubicBezTo>
                  <a:cubicBezTo>
                    <a:pt x="422" y="675"/>
                    <a:pt x="422" y="684"/>
                    <a:pt x="422" y="684"/>
                  </a:cubicBezTo>
                  <a:lnTo>
                    <a:pt x="422" y="1527"/>
                  </a:lnTo>
                  <a:cubicBezTo>
                    <a:pt x="422" y="1527"/>
                    <a:pt x="422" y="1535"/>
                    <a:pt x="422" y="1535"/>
                  </a:cubicBezTo>
                  <a:cubicBezTo>
                    <a:pt x="574" y="1569"/>
                    <a:pt x="692" y="1704"/>
                    <a:pt x="692" y="1873"/>
                  </a:cubicBezTo>
                  <a:cubicBezTo>
                    <a:pt x="692" y="2058"/>
                    <a:pt x="532" y="2210"/>
                    <a:pt x="346" y="2210"/>
                  </a:cubicBezTo>
                  <a:cubicBezTo>
                    <a:pt x="152" y="2210"/>
                    <a:pt x="1" y="2058"/>
                    <a:pt x="1" y="1873"/>
                  </a:cubicBezTo>
                  <a:cubicBezTo>
                    <a:pt x="1" y="1704"/>
                    <a:pt x="119" y="1569"/>
                    <a:pt x="270" y="1535"/>
                  </a:cubicBezTo>
                  <a:cubicBezTo>
                    <a:pt x="270" y="1535"/>
                    <a:pt x="270" y="1527"/>
                    <a:pt x="270" y="1527"/>
                  </a:cubicBezTo>
                  <a:lnTo>
                    <a:pt x="270" y="684"/>
                  </a:lnTo>
                  <a:cubicBezTo>
                    <a:pt x="270" y="684"/>
                    <a:pt x="270" y="675"/>
                    <a:pt x="270" y="675"/>
                  </a:cubicBezTo>
                  <a:cubicBezTo>
                    <a:pt x="119" y="642"/>
                    <a:pt x="1" y="507"/>
                    <a:pt x="1" y="338"/>
                  </a:cubicBezTo>
                  <a:close/>
                  <a:moveTo>
                    <a:pt x="346" y="161"/>
                  </a:moveTo>
                  <a:cubicBezTo>
                    <a:pt x="245" y="161"/>
                    <a:pt x="161" y="237"/>
                    <a:pt x="161" y="338"/>
                  </a:cubicBezTo>
                  <a:cubicBezTo>
                    <a:pt x="161" y="439"/>
                    <a:pt x="245" y="523"/>
                    <a:pt x="346" y="523"/>
                  </a:cubicBezTo>
                  <a:cubicBezTo>
                    <a:pt x="448" y="523"/>
                    <a:pt x="532" y="439"/>
                    <a:pt x="532" y="338"/>
                  </a:cubicBezTo>
                  <a:cubicBezTo>
                    <a:pt x="532" y="237"/>
                    <a:pt x="448" y="161"/>
                    <a:pt x="346" y="161"/>
                  </a:cubicBezTo>
                  <a:close/>
                  <a:moveTo>
                    <a:pt x="346" y="1687"/>
                  </a:moveTo>
                  <a:cubicBezTo>
                    <a:pt x="245" y="1687"/>
                    <a:pt x="161" y="1772"/>
                    <a:pt x="161" y="1873"/>
                  </a:cubicBezTo>
                  <a:cubicBezTo>
                    <a:pt x="161" y="1974"/>
                    <a:pt x="245" y="2058"/>
                    <a:pt x="346" y="2058"/>
                  </a:cubicBezTo>
                  <a:cubicBezTo>
                    <a:pt x="448" y="2058"/>
                    <a:pt x="532" y="1974"/>
                    <a:pt x="532" y="1873"/>
                  </a:cubicBezTo>
                  <a:cubicBezTo>
                    <a:pt x="532" y="1772"/>
                    <a:pt x="448" y="1687"/>
                    <a:pt x="346" y="1687"/>
                  </a:cubicBezTo>
                  <a:close/>
                </a:path>
              </a:pathLst>
            </a:custGeom>
            <a:gradFill>
              <a:gsLst>
                <a:gs pos="0">
                  <a:srgbClr val="FF507A"/>
                </a:gs>
                <a:gs pos="100000">
                  <a:srgbClr val="FFA6D6"/>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20"/>
            <p:cNvSpPr/>
            <p:nvPr/>
          </p:nvSpPr>
          <p:spPr>
            <a:xfrm>
              <a:off x="4392600" y="1601725"/>
              <a:ext cx="34175" cy="55475"/>
            </a:xfrm>
            <a:custGeom>
              <a:avLst/>
              <a:gdLst/>
              <a:ahLst/>
              <a:cxnLst/>
              <a:rect l="l" t="t" r="r" b="b"/>
              <a:pathLst>
                <a:path w="1367" h="2219" extrusionOk="0">
                  <a:moveTo>
                    <a:pt x="945" y="1543"/>
                  </a:moveTo>
                  <a:cubicBezTo>
                    <a:pt x="793" y="1577"/>
                    <a:pt x="683" y="1712"/>
                    <a:pt x="683" y="1881"/>
                  </a:cubicBezTo>
                  <a:cubicBezTo>
                    <a:pt x="683" y="2066"/>
                    <a:pt x="835" y="2218"/>
                    <a:pt x="1021" y="2218"/>
                  </a:cubicBezTo>
                  <a:cubicBezTo>
                    <a:pt x="1215" y="2218"/>
                    <a:pt x="1366" y="2066"/>
                    <a:pt x="1366" y="1881"/>
                  </a:cubicBezTo>
                  <a:cubicBezTo>
                    <a:pt x="1366" y="1712"/>
                    <a:pt x="1248" y="1577"/>
                    <a:pt x="1105" y="1543"/>
                  </a:cubicBezTo>
                  <a:lnTo>
                    <a:pt x="1105" y="666"/>
                  </a:lnTo>
                  <a:cubicBezTo>
                    <a:pt x="1105" y="447"/>
                    <a:pt x="928" y="270"/>
                    <a:pt x="709" y="270"/>
                  </a:cubicBezTo>
                  <a:lnTo>
                    <a:pt x="279" y="270"/>
                  </a:lnTo>
                  <a:lnTo>
                    <a:pt x="405" y="144"/>
                  </a:lnTo>
                  <a:cubicBezTo>
                    <a:pt x="439" y="110"/>
                    <a:pt x="439" y="59"/>
                    <a:pt x="405" y="34"/>
                  </a:cubicBezTo>
                  <a:cubicBezTo>
                    <a:pt x="371" y="0"/>
                    <a:pt x="321" y="0"/>
                    <a:pt x="296" y="34"/>
                  </a:cubicBezTo>
                  <a:lnTo>
                    <a:pt x="34" y="295"/>
                  </a:lnTo>
                  <a:cubicBezTo>
                    <a:pt x="0" y="321"/>
                    <a:pt x="0" y="371"/>
                    <a:pt x="34" y="405"/>
                  </a:cubicBezTo>
                  <a:lnTo>
                    <a:pt x="296" y="666"/>
                  </a:lnTo>
                  <a:cubicBezTo>
                    <a:pt x="321" y="700"/>
                    <a:pt x="371" y="700"/>
                    <a:pt x="405" y="666"/>
                  </a:cubicBezTo>
                  <a:cubicBezTo>
                    <a:pt x="439" y="641"/>
                    <a:pt x="439" y="591"/>
                    <a:pt x="405" y="557"/>
                  </a:cubicBezTo>
                  <a:lnTo>
                    <a:pt x="279" y="430"/>
                  </a:lnTo>
                  <a:lnTo>
                    <a:pt x="709" y="430"/>
                  </a:lnTo>
                  <a:cubicBezTo>
                    <a:pt x="835" y="430"/>
                    <a:pt x="945" y="531"/>
                    <a:pt x="945" y="666"/>
                  </a:cubicBezTo>
                  <a:close/>
                  <a:moveTo>
                    <a:pt x="835" y="1881"/>
                  </a:moveTo>
                  <a:cubicBezTo>
                    <a:pt x="835" y="1780"/>
                    <a:pt x="920" y="1695"/>
                    <a:pt x="1021" y="1695"/>
                  </a:cubicBezTo>
                  <a:cubicBezTo>
                    <a:pt x="1122" y="1695"/>
                    <a:pt x="1206" y="1780"/>
                    <a:pt x="1206" y="1881"/>
                  </a:cubicBezTo>
                  <a:cubicBezTo>
                    <a:pt x="1206" y="1982"/>
                    <a:pt x="1122" y="2066"/>
                    <a:pt x="1021" y="2066"/>
                  </a:cubicBezTo>
                  <a:cubicBezTo>
                    <a:pt x="920" y="2066"/>
                    <a:pt x="835" y="1982"/>
                    <a:pt x="835" y="1881"/>
                  </a:cubicBezTo>
                  <a:close/>
                </a:path>
              </a:pathLst>
            </a:custGeom>
            <a:gradFill>
              <a:gsLst>
                <a:gs pos="0">
                  <a:srgbClr val="FF507A"/>
                </a:gs>
                <a:gs pos="100000">
                  <a:srgbClr val="FFA6D6"/>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4" name="Google Shape;2934;p320"/>
          <p:cNvSpPr/>
          <p:nvPr/>
        </p:nvSpPr>
        <p:spPr>
          <a:xfrm>
            <a:off x="2296301" y="1570482"/>
            <a:ext cx="282298" cy="276434"/>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gradFill>
            <a:gsLst>
              <a:gs pos="0">
                <a:srgbClr val="DCB08C"/>
              </a:gs>
              <a:gs pos="75000">
                <a:srgbClr val="AD63E5"/>
              </a:gs>
              <a:gs pos="100000">
                <a:srgbClr val="8014FF"/>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grpSp>
        <p:nvGrpSpPr>
          <p:cNvPr id="2935" name="Google Shape;2935;p320"/>
          <p:cNvGrpSpPr/>
          <p:nvPr/>
        </p:nvGrpSpPr>
        <p:grpSpPr>
          <a:xfrm>
            <a:off x="6565397" y="3385413"/>
            <a:ext cx="282314" cy="235639"/>
            <a:chOff x="1190625" y="665925"/>
            <a:chExt cx="5199150" cy="4339575"/>
          </a:xfrm>
        </p:grpSpPr>
        <p:sp>
          <p:nvSpPr>
            <p:cNvPr id="2936" name="Google Shape;2936;p320"/>
            <p:cNvSpPr/>
            <p:nvPr/>
          </p:nvSpPr>
          <p:spPr>
            <a:xfrm>
              <a:off x="1190625" y="665925"/>
              <a:ext cx="5199150" cy="4339575"/>
            </a:xfrm>
            <a:custGeom>
              <a:avLst/>
              <a:gdLst/>
              <a:ahLst/>
              <a:cxnLst/>
              <a:rect l="l" t="t" r="r" b="b"/>
              <a:pathLst>
                <a:path w="207966" h="173583" extrusionOk="0">
                  <a:moveTo>
                    <a:pt x="207252" y="130088"/>
                  </a:moveTo>
                  <a:cubicBezTo>
                    <a:pt x="199805" y="143081"/>
                    <a:pt x="156469" y="173582"/>
                    <a:pt x="103943" y="173582"/>
                  </a:cubicBezTo>
                  <a:cubicBezTo>
                    <a:pt x="51496" y="173582"/>
                    <a:pt x="8160" y="143081"/>
                    <a:pt x="713" y="130088"/>
                  </a:cubicBezTo>
                  <a:cubicBezTo>
                    <a:pt x="158" y="129137"/>
                    <a:pt x="0" y="128107"/>
                    <a:pt x="0" y="126998"/>
                  </a:cubicBezTo>
                  <a:lnTo>
                    <a:pt x="0" y="103944"/>
                  </a:lnTo>
                  <a:cubicBezTo>
                    <a:pt x="0" y="102993"/>
                    <a:pt x="158" y="102042"/>
                    <a:pt x="475" y="101092"/>
                  </a:cubicBezTo>
                  <a:cubicBezTo>
                    <a:pt x="3724" y="93011"/>
                    <a:pt x="12121" y="81285"/>
                    <a:pt x="23054" y="78116"/>
                  </a:cubicBezTo>
                  <a:cubicBezTo>
                    <a:pt x="24481" y="74393"/>
                    <a:pt x="26620" y="69006"/>
                    <a:pt x="28600" y="64965"/>
                  </a:cubicBezTo>
                  <a:cubicBezTo>
                    <a:pt x="28283" y="61955"/>
                    <a:pt x="28204" y="58786"/>
                    <a:pt x="28204" y="55537"/>
                  </a:cubicBezTo>
                  <a:cubicBezTo>
                    <a:pt x="28204" y="44050"/>
                    <a:pt x="30660" y="33909"/>
                    <a:pt x="38028" y="26383"/>
                  </a:cubicBezTo>
                  <a:cubicBezTo>
                    <a:pt x="41435" y="22897"/>
                    <a:pt x="45713" y="20203"/>
                    <a:pt x="50783" y="18143"/>
                  </a:cubicBezTo>
                  <a:cubicBezTo>
                    <a:pt x="62905" y="8319"/>
                    <a:pt x="80176" y="1"/>
                    <a:pt x="103785" y="1"/>
                  </a:cubicBezTo>
                  <a:cubicBezTo>
                    <a:pt x="127473" y="1"/>
                    <a:pt x="145061" y="8319"/>
                    <a:pt x="157182" y="18143"/>
                  </a:cubicBezTo>
                  <a:cubicBezTo>
                    <a:pt x="162253" y="20203"/>
                    <a:pt x="166531" y="22897"/>
                    <a:pt x="169938" y="26383"/>
                  </a:cubicBezTo>
                  <a:cubicBezTo>
                    <a:pt x="177305" y="33909"/>
                    <a:pt x="179761" y="44050"/>
                    <a:pt x="179761" y="55537"/>
                  </a:cubicBezTo>
                  <a:cubicBezTo>
                    <a:pt x="179761" y="58786"/>
                    <a:pt x="179682" y="61955"/>
                    <a:pt x="179286" y="64965"/>
                  </a:cubicBezTo>
                  <a:cubicBezTo>
                    <a:pt x="181346" y="69006"/>
                    <a:pt x="183485" y="74393"/>
                    <a:pt x="184911" y="78116"/>
                  </a:cubicBezTo>
                  <a:cubicBezTo>
                    <a:pt x="195765" y="81285"/>
                    <a:pt x="204242" y="93011"/>
                    <a:pt x="207490" y="101092"/>
                  </a:cubicBezTo>
                  <a:cubicBezTo>
                    <a:pt x="207807" y="102042"/>
                    <a:pt x="207966" y="102993"/>
                    <a:pt x="207966" y="103944"/>
                  </a:cubicBezTo>
                  <a:lnTo>
                    <a:pt x="207966" y="126998"/>
                  </a:lnTo>
                  <a:cubicBezTo>
                    <a:pt x="207966" y="128107"/>
                    <a:pt x="207807" y="129137"/>
                    <a:pt x="207252" y="130088"/>
                  </a:cubicBezTo>
                  <a:close/>
                  <a:moveTo>
                    <a:pt x="110994" y="52764"/>
                  </a:moveTo>
                  <a:cubicBezTo>
                    <a:pt x="110677" y="49912"/>
                    <a:pt x="110440" y="47298"/>
                    <a:pt x="110440" y="45000"/>
                  </a:cubicBezTo>
                  <a:lnTo>
                    <a:pt x="110440" y="44842"/>
                  </a:lnTo>
                  <a:cubicBezTo>
                    <a:pt x="110519" y="38187"/>
                    <a:pt x="111945" y="33830"/>
                    <a:pt x="114242" y="31215"/>
                  </a:cubicBezTo>
                  <a:cubicBezTo>
                    <a:pt x="117253" y="27809"/>
                    <a:pt x="123353" y="25194"/>
                    <a:pt x="136188" y="26620"/>
                  </a:cubicBezTo>
                  <a:cubicBezTo>
                    <a:pt x="149260" y="28046"/>
                    <a:pt x="156549" y="31215"/>
                    <a:pt x="160668" y="35493"/>
                  </a:cubicBezTo>
                  <a:cubicBezTo>
                    <a:pt x="164709" y="39534"/>
                    <a:pt x="166769" y="45713"/>
                    <a:pt x="166769" y="55537"/>
                  </a:cubicBezTo>
                  <a:cubicBezTo>
                    <a:pt x="166769" y="66074"/>
                    <a:pt x="165263" y="72254"/>
                    <a:pt x="161936" y="76057"/>
                  </a:cubicBezTo>
                  <a:cubicBezTo>
                    <a:pt x="158767" y="79622"/>
                    <a:pt x="152587" y="82553"/>
                    <a:pt x="138961" y="82553"/>
                  </a:cubicBezTo>
                  <a:cubicBezTo>
                    <a:pt x="128424" y="82553"/>
                    <a:pt x="122482" y="79146"/>
                    <a:pt x="118600" y="74393"/>
                  </a:cubicBezTo>
                  <a:cubicBezTo>
                    <a:pt x="114480" y="69322"/>
                    <a:pt x="112183" y="61955"/>
                    <a:pt x="110994" y="52764"/>
                  </a:cubicBezTo>
                  <a:close/>
                  <a:moveTo>
                    <a:pt x="96971" y="52764"/>
                  </a:moveTo>
                  <a:cubicBezTo>
                    <a:pt x="97288" y="49912"/>
                    <a:pt x="97447" y="47298"/>
                    <a:pt x="97447" y="45000"/>
                  </a:cubicBezTo>
                  <a:lnTo>
                    <a:pt x="97447" y="44842"/>
                  </a:lnTo>
                  <a:cubicBezTo>
                    <a:pt x="97447" y="38187"/>
                    <a:pt x="96021" y="33830"/>
                    <a:pt x="93723" y="31215"/>
                  </a:cubicBezTo>
                  <a:cubicBezTo>
                    <a:pt x="90713" y="27809"/>
                    <a:pt x="84612" y="25194"/>
                    <a:pt x="71778" y="26620"/>
                  </a:cubicBezTo>
                  <a:cubicBezTo>
                    <a:pt x="58706" y="28046"/>
                    <a:pt x="51417" y="31215"/>
                    <a:pt x="47297" y="35493"/>
                  </a:cubicBezTo>
                  <a:cubicBezTo>
                    <a:pt x="43257" y="39534"/>
                    <a:pt x="41197" y="45713"/>
                    <a:pt x="41197" y="55537"/>
                  </a:cubicBezTo>
                  <a:cubicBezTo>
                    <a:pt x="41197" y="66074"/>
                    <a:pt x="42702" y="72254"/>
                    <a:pt x="46030" y="76057"/>
                  </a:cubicBezTo>
                  <a:cubicBezTo>
                    <a:pt x="49199" y="79622"/>
                    <a:pt x="55378" y="82553"/>
                    <a:pt x="69005" y="82553"/>
                  </a:cubicBezTo>
                  <a:cubicBezTo>
                    <a:pt x="79542" y="82553"/>
                    <a:pt x="85484" y="79146"/>
                    <a:pt x="89366" y="74393"/>
                  </a:cubicBezTo>
                  <a:cubicBezTo>
                    <a:pt x="93406" y="69322"/>
                    <a:pt x="95783" y="61955"/>
                    <a:pt x="96971" y="52764"/>
                  </a:cubicBezTo>
                  <a:close/>
                  <a:moveTo>
                    <a:pt x="105448" y="78196"/>
                  </a:moveTo>
                  <a:cubicBezTo>
                    <a:pt x="106003" y="78196"/>
                    <a:pt x="104973" y="78196"/>
                    <a:pt x="105448" y="78196"/>
                  </a:cubicBezTo>
                  <a:cubicBezTo>
                    <a:pt x="104973" y="78196"/>
                    <a:pt x="102992" y="78196"/>
                    <a:pt x="102517" y="78196"/>
                  </a:cubicBezTo>
                  <a:cubicBezTo>
                    <a:pt x="101566" y="79701"/>
                    <a:pt x="100536" y="81206"/>
                    <a:pt x="99427" y="82632"/>
                  </a:cubicBezTo>
                  <a:cubicBezTo>
                    <a:pt x="92772" y="90792"/>
                    <a:pt x="82790" y="95546"/>
                    <a:pt x="69005" y="95546"/>
                  </a:cubicBezTo>
                  <a:cubicBezTo>
                    <a:pt x="54111" y="95546"/>
                    <a:pt x="43098" y="92377"/>
                    <a:pt x="36285" y="84613"/>
                  </a:cubicBezTo>
                  <a:cubicBezTo>
                    <a:pt x="35889" y="84137"/>
                    <a:pt x="35493" y="83741"/>
                    <a:pt x="35493" y="83741"/>
                  </a:cubicBezTo>
                  <a:lnTo>
                    <a:pt x="34701" y="84613"/>
                  </a:lnTo>
                  <a:lnTo>
                    <a:pt x="34701" y="141655"/>
                  </a:lnTo>
                  <a:cubicBezTo>
                    <a:pt x="47139" y="148389"/>
                    <a:pt x="73758" y="160510"/>
                    <a:pt x="103943" y="160510"/>
                  </a:cubicBezTo>
                  <a:cubicBezTo>
                    <a:pt x="134207" y="160510"/>
                    <a:pt x="160827" y="148389"/>
                    <a:pt x="173265" y="141655"/>
                  </a:cubicBezTo>
                  <a:lnTo>
                    <a:pt x="173265" y="84613"/>
                  </a:lnTo>
                  <a:lnTo>
                    <a:pt x="172394" y="83741"/>
                  </a:lnTo>
                  <a:cubicBezTo>
                    <a:pt x="172394" y="83741"/>
                    <a:pt x="172156" y="84137"/>
                    <a:pt x="171680" y="84613"/>
                  </a:cubicBezTo>
                  <a:cubicBezTo>
                    <a:pt x="164788" y="92377"/>
                    <a:pt x="153855" y="95546"/>
                    <a:pt x="138961" y="95546"/>
                  </a:cubicBezTo>
                  <a:cubicBezTo>
                    <a:pt x="125175" y="95546"/>
                    <a:pt x="115193" y="90792"/>
                    <a:pt x="108538" y="82632"/>
                  </a:cubicBezTo>
                  <a:cubicBezTo>
                    <a:pt x="107429" y="81206"/>
                    <a:pt x="106399" y="79701"/>
                    <a:pt x="105448" y="78196"/>
                  </a:cubicBezTo>
                  <a:close/>
                </a:path>
              </a:pathLst>
            </a:custGeom>
            <a:gradFill>
              <a:gsLst>
                <a:gs pos="0">
                  <a:srgbClr val="00FF19"/>
                </a:gs>
                <a:gs pos="100000">
                  <a:srgbClr val="0050EE"/>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20"/>
            <p:cNvSpPr/>
            <p:nvPr/>
          </p:nvSpPr>
          <p:spPr>
            <a:xfrm>
              <a:off x="3086075" y="3256575"/>
              <a:ext cx="378325" cy="839825"/>
            </a:xfrm>
            <a:custGeom>
              <a:avLst/>
              <a:gdLst/>
              <a:ahLst/>
              <a:cxnLst/>
              <a:rect l="l" t="t" r="r" b="b"/>
              <a:pathLst>
                <a:path w="15133" h="33593" extrusionOk="0">
                  <a:moveTo>
                    <a:pt x="7606" y="1"/>
                  </a:moveTo>
                  <a:cubicBezTo>
                    <a:pt x="11805" y="1"/>
                    <a:pt x="15132" y="3408"/>
                    <a:pt x="15132" y="7606"/>
                  </a:cubicBezTo>
                  <a:lnTo>
                    <a:pt x="15132" y="26066"/>
                  </a:lnTo>
                  <a:cubicBezTo>
                    <a:pt x="15132" y="30186"/>
                    <a:pt x="11805" y="33592"/>
                    <a:pt x="7606" y="33592"/>
                  </a:cubicBezTo>
                  <a:cubicBezTo>
                    <a:pt x="3407" y="33592"/>
                    <a:pt x="0" y="30186"/>
                    <a:pt x="0" y="26066"/>
                  </a:cubicBezTo>
                  <a:lnTo>
                    <a:pt x="0" y="7606"/>
                  </a:lnTo>
                  <a:cubicBezTo>
                    <a:pt x="0" y="3408"/>
                    <a:pt x="3407" y="1"/>
                    <a:pt x="7606" y="1"/>
                  </a:cubicBezTo>
                  <a:close/>
                </a:path>
              </a:pathLst>
            </a:custGeom>
            <a:gradFill>
              <a:gsLst>
                <a:gs pos="0">
                  <a:srgbClr val="00FF19"/>
                </a:gs>
                <a:gs pos="100000">
                  <a:srgbClr val="0050EE"/>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20"/>
            <p:cNvSpPr/>
            <p:nvPr/>
          </p:nvSpPr>
          <p:spPr>
            <a:xfrm>
              <a:off x="4116000" y="3256575"/>
              <a:ext cx="378325" cy="839825"/>
            </a:xfrm>
            <a:custGeom>
              <a:avLst/>
              <a:gdLst/>
              <a:ahLst/>
              <a:cxnLst/>
              <a:rect l="l" t="t" r="r" b="b"/>
              <a:pathLst>
                <a:path w="15133" h="33593" extrusionOk="0">
                  <a:moveTo>
                    <a:pt x="7527" y="1"/>
                  </a:moveTo>
                  <a:cubicBezTo>
                    <a:pt x="11726" y="1"/>
                    <a:pt x="15132" y="3408"/>
                    <a:pt x="15132" y="7606"/>
                  </a:cubicBezTo>
                  <a:lnTo>
                    <a:pt x="15132" y="26066"/>
                  </a:lnTo>
                  <a:cubicBezTo>
                    <a:pt x="15132" y="30186"/>
                    <a:pt x="11726" y="33592"/>
                    <a:pt x="7527" y="33592"/>
                  </a:cubicBezTo>
                  <a:cubicBezTo>
                    <a:pt x="3328" y="33592"/>
                    <a:pt x="0" y="30186"/>
                    <a:pt x="0" y="26066"/>
                  </a:cubicBezTo>
                  <a:lnTo>
                    <a:pt x="0" y="7606"/>
                  </a:lnTo>
                  <a:cubicBezTo>
                    <a:pt x="0" y="3408"/>
                    <a:pt x="3328" y="1"/>
                    <a:pt x="7527" y="1"/>
                  </a:cubicBezTo>
                  <a:close/>
                </a:path>
              </a:pathLst>
            </a:custGeom>
            <a:gradFill>
              <a:gsLst>
                <a:gs pos="0">
                  <a:srgbClr val="00FF19"/>
                </a:gs>
                <a:gs pos="100000">
                  <a:srgbClr val="0050EE"/>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9" name="Google Shape;2939;p320"/>
          <p:cNvSpPr/>
          <p:nvPr/>
        </p:nvSpPr>
        <p:spPr>
          <a:xfrm>
            <a:off x="3059207" y="2888875"/>
            <a:ext cx="142800" cy="492600"/>
          </a:xfrm>
          <a:prstGeom prst="rect">
            <a:avLst/>
          </a:prstGeom>
          <a:gradFill>
            <a:gsLst>
              <a:gs pos="0">
                <a:srgbClr val="0C0A3C"/>
              </a:gs>
              <a:gs pos="100000">
                <a:srgbClr val="0C0A3C">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20"/>
          <p:cNvSpPr/>
          <p:nvPr/>
        </p:nvSpPr>
        <p:spPr>
          <a:xfrm rot="3641289">
            <a:off x="3700171" y="1941553"/>
            <a:ext cx="142780" cy="492533"/>
          </a:xfrm>
          <a:prstGeom prst="rect">
            <a:avLst/>
          </a:prstGeom>
          <a:gradFill>
            <a:gsLst>
              <a:gs pos="0">
                <a:srgbClr val="0C0A3C"/>
              </a:gs>
              <a:gs pos="100000">
                <a:srgbClr val="0C0A3C">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20"/>
          <p:cNvSpPr/>
          <p:nvPr/>
        </p:nvSpPr>
        <p:spPr>
          <a:xfrm rot="7285089">
            <a:off x="5569387" y="2075299"/>
            <a:ext cx="142726" cy="492543"/>
          </a:xfrm>
          <a:prstGeom prst="rect">
            <a:avLst/>
          </a:prstGeom>
          <a:gradFill>
            <a:gsLst>
              <a:gs pos="0">
                <a:srgbClr val="0C0A3C"/>
              </a:gs>
              <a:gs pos="100000">
                <a:srgbClr val="0C0A3C">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20"/>
          <p:cNvSpPr/>
          <p:nvPr/>
        </p:nvSpPr>
        <p:spPr>
          <a:xfrm rot="10800000">
            <a:off x="5944500" y="3157675"/>
            <a:ext cx="142800" cy="285900"/>
          </a:xfrm>
          <a:prstGeom prst="rect">
            <a:avLst/>
          </a:prstGeom>
          <a:gradFill>
            <a:gsLst>
              <a:gs pos="0">
                <a:srgbClr val="050435"/>
              </a:gs>
              <a:gs pos="100000">
                <a:srgbClr val="0C0A3C">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43" name="Google Shape;2943;p320"/>
          <p:cNvPicPr preferRelativeResize="0"/>
          <p:nvPr/>
        </p:nvPicPr>
        <p:blipFill rotWithShape="1">
          <a:blip r:embed="rId6">
            <a:alphaModFix/>
          </a:blip>
          <a:srcRect t="60674"/>
          <a:stretch/>
        </p:blipFill>
        <p:spPr>
          <a:xfrm>
            <a:off x="3023104" y="1749250"/>
            <a:ext cx="3097793" cy="3202688"/>
          </a:xfrm>
          <a:prstGeom prst="rect">
            <a:avLst/>
          </a:prstGeom>
          <a:noFill/>
          <a:ln>
            <a:noFill/>
          </a:ln>
        </p:spPr>
      </p:pic>
      <p:sp>
        <p:nvSpPr>
          <p:cNvPr id="2944" name="Google Shape;2944;p32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0"/>
        <p:cNvGrpSpPr/>
        <p:nvPr/>
      </p:nvGrpSpPr>
      <p:grpSpPr>
        <a:xfrm>
          <a:off x="0" y="0"/>
          <a:ext cx="0" cy="0"/>
          <a:chOff x="0" y="0"/>
          <a:chExt cx="0" cy="0"/>
        </a:xfrm>
      </p:grpSpPr>
      <p:sp>
        <p:nvSpPr>
          <p:cNvPr id="3361" name="Google Shape;3361;p340"/>
          <p:cNvSpPr txBox="1"/>
          <p:nvPr/>
        </p:nvSpPr>
        <p:spPr>
          <a:xfrm>
            <a:off x="4694398" y="1815263"/>
            <a:ext cx="1873800" cy="969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900" b="1">
                <a:solidFill>
                  <a:srgbClr val="6100FF"/>
                </a:solidFill>
                <a:latin typeface="Inter"/>
                <a:ea typeface="Inter"/>
                <a:cs typeface="Inter"/>
                <a:sym typeface="Inter"/>
              </a:rPr>
              <a:t>330M+</a:t>
            </a:r>
            <a:endParaRPr sz="3900" b="1">
              <a:solidFill>
                <a:srgbClr val="6100FF"/>
              </a:solidFill>
              <a:latin typeface="Inter"/>
              <a:ea typeface="Inter"/>
              <a:cs typeface="Inter"/>
              <a:sym typeface="Inter"/>
            </a:endParaRPr>
          </a:p>
        </p:txBody>
      </p:sp>
      <p:sp>
        <p:nvSpPr>
          <p:cNvPr id="3362" name="Google Shape;3362;p340"/>
          <p:cNvSpPr txBox="1"/>
          <p:nvPr/>
        </p:nvSpPr>
        <p:spPr>
          <a:xfrm>
            <a:off x="193450" y="1815263"/>
            <a:ext cx="2446500" cy="969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900" b="1">
                <a:solidFill>
                  <a:srgbClr val="6100FF"/>
                </a:solidFill>
                <a:latin typeface="Inter"/>
                <a:ea typeface="Inter"/>
                <a:cs typeface="Inter"/>
                <a:sym typeface="Inter"/>
              </a:rPr>
              <a:t>100M+</a:t>
            </a:r>
            <a:endParaRPr sz="3900" b="1">
              <a:solidFill>
                <a:srgbClr val="6100FF"/>
              </a:solidFill>
              <a:latin typeface="Inter"/>
              <a:ea typeface="Inter"/>
              <a:cs typeface="Inter"/>
              <a:sym typeface="Inter"/>
            </a:endParaRPr>
          </a:p>
        </p:txBody>
      </p:sp>
      <p:sp>
        <p:nvSpPr>
          <p:cNvPr id="3363" name="Google Shape;3363;p340"/>
          <p:cNvSpPr txBox="1"/>
          <p:nvPr/>
        </p:nvSpPr>
        <p:spPr>
          <a:xfrm>
            <a:off x="360891" y="2684797"/>
            <a:ext cx="2111400" cy="184666"/>
          </a:xfrm>
          <a:prstGeom prst="rect">
            <a:avLst/>
          </a:prstGeom>
          <a:noFill/>
          <a:ln>
            <a:noFill/>
          </a:ln>
        </p:spPr>
        <p:txBody>
          <a:bodyPr spcFirstLastPara="1" wrap="square" lIns="0" tIns="0" rIns="0" bIns="0" anchor="b" anchorCtr="0">
            <a:spAutoFit/>
          </a:bodyPr>
          <a:lstStyle/>
          <a:p>
            <a:pPr marL="0" lvl="0" indent="0" algn="ctr" rtl="0">
              <a:lnSpc>
                <a:spcPct val="80000"/>
              </a:lnSpc>
              <a:spcBef>
                <a:spcPts val="0"/>
              </a:spcBef>
              <a:spcAft>
                <a:spcPts val="0"/>
              </a:spcAft>
              <a:buNone/>
            </a:pPr>
            <a:r>
              <a:rPr lang="en" sz="1500" b="1" dirty="0">
                <a:solidFill>
                  <a:schemeClr val="dk1"/>
                </a:solidFill>
                <a:latin typeface="Inter"/>
                <a:ea typeface="Inter"/>
                <a:cs typeface="Inter"/>
                <a:sym typeface="Inter"/>
              </a:rPr>
              <a:t>Usuários Registrados</a:t>
            </a:r>
            <a:endParaRPr sz="1500" b="1" dirty="0">
              <a:solidFill>
                <a:schemeClr val="dk1"/>
              </a:solidFill>
              <a:latin typeface="Inter"/>
              <a:ea typeface="Inter"/>
              <a:cs typeface="Inter"/>
              <a:sym typeface="Inter"/>
            </a:endParaRPr>
          </a:p>
        </p:txBody>
      </p:sp>
      <p:sp>
        <p:nvSpPr>
          <p:cNvPr id="3364" name="Google Shape;3364;p340"/>
          <p:cNvSpPr txBox="1"/>
          <p:nvPr/>
        </p:nvSpPr>
        <p:spPr>
          <a:xfrm>
            <a:off x="4774348" y="2684797"/>
            <a:ext cx="1713900" cy="184666"/>
          </a:xfrm>
          <a:prstGeom prst="rect">
            <a:avLst/>
          </a:prstGeom>
          <a:noFill/>
          <a:ln>
            <a:noFill/>
          </a:ln>
        </p:spPr>
        <p:txBody>
          <a:bodyPr spcFirstLastPara="1" wrap="square" lIns="0" tIns="0" rIns="0" bIns="0" anchor="b" anchorCtr="0">
            <a:spAutoFit/>
          </a:bodyPr>
          <a:lstStyle/>
          <a:p>
            <a:pPr marL="0" lvl="0" indent="0" algn="ctr" rtl="0">
              <a:lnSpc>
                <a:spcPct val="80000"/>
              </a:lnSpc>
              <a:spcBef>
                <a:spcPts val="0"/>
              </a:spcBef>
              <a:spcAft>
                <a:spcPts val="0"/>
              </a:spcAft>
              <a:buNone/>
            </a:pPr>
            <a:r>
              <a:rPr lang="en" sz="1500" b="1" dirty="0">
                <a:solidFill>
                  <a:schemeClr val="dk1"/>
                </a:solidFill>
                <a:latin typeface="Inter"/>
                <a:ea typeface="Inter"/>
                <a:cs typeface="Inter"/>
                <a:sym typeface="Inter"/>
              </a:rPr>
              <a:t>Repositórios</a:t>
            </a:r>
            <a:endParaRPr sz="1500" b="1" dirty="0">
              <a:solidFill>
                <a:schemeClr val="dk1"/>
              </a:solidFill>
              <a:latin typeface="Inter"/>
              <a:ea typeface="Inter"/>
              <a:cs typeface="Inter"/>
              <a:sym typeface="Inter"/>
            </a:endParaRPr>
          </a:p>
        </p:txBody>
      </p:sp>
      <p:sp>
        <p:nvSpPr>
          <p:cNvPr id="3365" name="Google Shape;3365;p340"/>
          <p:cNvSpPr txBox="1"/>
          <p:nvPr/>
        </p:nvSpPr>
        <p:spPr>
          <a:xfrm>
            <a:off x="2575799" y="1815263"/>
            <a:ext cx="1873800" cy="969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900" b="1">
                <a:solidFill>
                  <a:srgbClr val="6100FF"/>
                </a:solidFill>
                <a:latin typeface="Inter"/>
                <a:ea typeface="Inter"/>
                <a:cs typeface="Inter"/>
                <a:sym typeface="Inter"/>
              </a:rPr>
              <a:t>4M+</a:t>
            </a:r>
            <a:endParaRPr sz="3900" b="1">
              <a:solidFill>
                <a:srgbClr val="6100FF"/>
              </a:solidFill>
              <a:latin typeface="Inter"/>
              <a:ea typeface="Inter"/>
              <a:cs typeface="Inter"/>
              <a:sym typeface="Inter"/>
            </a:endParaRPr>
          </a:p>
        </p:txBody>
      </p:sp>
      <p:sp>
        <p:nvSpPr>
          <p:cNvPr id="3366" name="Google Shape;3366;p340"/>
          <p:cNvSpPr txBox="1"/>
          <p:nvPr/>
        </p:nvSpPr>
        <p:spPr>
          <a:xfrm>
            <a:off x="2704049" y="2684797"/>
            <a:ext cx="1617300" cy="184666"/>
          </a:xfrm>
          <a:prstGeom prst="rect">
            <a:avLst/>
          </a:prstGeom>
          <a:noFill/>
          <a:ln>
            <a:noFill/>
          </a:ln>
        </p:spPr>
        <p:txBody>
          <a:bodyPr spcFirstLastPara="1" wrap="square" lIns="0" tIns="0" rIns="0" bIns="0" anchor="b" anchorCtr="0">
            <a:spAutoFit/>
          </a:bodyPr>
          <a:lstStyle/>
          <a:p>
            <a:pPr marL="0" lvl="0" indent="0" algn="ctr" rtl="0">
              <a:lnSpc>
                <a:spcPct val="80000"/>
              </a:lnSpc>
              <a:spcBef>
                <a:spcPts val="0"/>
              </a:spcBef>
              <a:spcAft>
                <a:spcPts val="0"/>
              </a:spcAft>
              <a:buNone/>
            </a:pPr>
            <a:r>
              <a:rPr lang="en" sz="1500" b="1" dirty="0">
                <a:solidFill>
                  <a:schemeClr val="dk1"/>
                </a:solidFill>
                <a:latin typeface="Inter"/>
                <a:ea typeface="Inter"/>
                <a:cs typeface="Inter"/>
                <a:sym typeface="Inter"/>
              </a:rPr>
              <a:t>Organizações</a:t>
            </a:r>
            <a:endParaRPr sz="1500" b="1" dirty="0">
              <a:solidFill>
                <a:schemeClr val="dk1"/>
              </a:solidFill>
              <a:latin typeface="Inter"/>
              <a:ea typeface="Inter"/>
              <a:cs typeface="Inter"/>
              <a:sym typeface="Inter"/>
            </a:endParaRPr>
          </a:p>
        </p:txBody>
      </p:sp>
      <p:sp>
        <p:nvSpPr>
          <p:cNvPr id="3367" name="Google Shape;3367;p340"/>
          <p:cNvSpPr txBox="1"/>
          <p:nvPr/>
        </p:nvSpPr>
        <p:spPr>
          <a:xfrm>
            <a:off x="6812997" y="1815263"/>
            <a:ext cx="1873800" cy="969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900" b="1">
                <a:solidFill>
                  <a:srgbClr val="6100FF"/>
                </a:solidFill>
                <a:latin typeface="Inter"/>
                <a:ea typeface="Inter"/>
                <a:cs typeface="Inter"/>
                <a:sym typeface="Inter"/>
              </a:rPr>
              <a:t>90%</a:t>
            </a:r>
            <a:endParaRPr sz="3900" b="1">
              <a:solidFill>
                <a:srgbClr val="6100FF"/>
              </a:solidFill>
              <a:latin typeface="Inter"/>
              <a:ea typeface="Inter"/>
              <a:cs typeface="Inter"/>
              <a:sym typeface="Inter"/>
            </a:endParaRPr>
          </a:p>
        </p:txBody>
      </p:sp>
      <p:sp>
        <p:nvSpPr>
          <p:cNvPr id="3368" name="Google Shape;3368;p340"/>
          <p:cNvSpPr txBox="1"/>
          <p:nvPr/>
        </p:nvSpPr>
        <p:spPr>
          <a:xfrm>
            <a:off x="7119747" y="2672363"/>
            <a:ext cx="1260300" cy="197100"/>
          </a:xfrm>
          <a:prstGeom prst="rect">
            <a:avLst/>
          </a:prstGeom>
          <a:noFill/>
          <a:ln>
            <a:noFill/>
          </a:ln>
        </p:spPr>
        <p:txBody>
          <a:bodyPr spcFirstLastPara="1" wrap="square" lIns="0" tIns="0" rIns="0" bIns="0" anchor="b" anchorCtr="0">
            <a:spAutoFit/>
          </a:bodyPr>
          <a:lstStyle/>
          <a:p>
            <a:pPr marL="0" lvl="0" indent="0" algn="ctr" rtl="0">
              <a:lnSpc>
                <a:spcPct val="80000"/>
              </a:lnSpc>
              <a:spcBef>
                <a:spcPts val="0"/>
              </a:spcBef>
              <a:spcAft>
                <a:spcPts val="0"/>
              </a:spcAft>
              <a:buNone/>
            </a:pPr>
            <a:r>
              <a:rPr lang="en" sz="1600" b="1">
                <a:solidFill>
                  <a:schemeClr val="dk1"/>
                </a:solidFill>
                <a:latin typeface="Inter"/>
                <a:ea typeface="Inter"/>
                <a:cs typeface="Inter"/>
                <a:sym typeface="Inter"/>
              </a:rPr>
              <a:t>Fortune 100</a:t>
            </a:r>
            <a:endParaRPr sz="1600" b="1">
              <a:solidFill>
                <a:schemeClr val="dk1"/>
              </a:solidFill>
              <a:latin typeface="Inter"/>
              <a:ea typeface="Inter"/>
              <a:cs typeface="Inter"/>
              <a:sym typeface="Inter"/>
            </a:endParaRPr>
          </a:p>
        </p:txBody>
      </p:sp>
      <p:sp>
        <p:nvSpPr>
          <p:cNvPr id="3369" name="Google Shape;3369;p340"/>
          <p:cNvSpPr txBox="1">
            <a:spLocks noGrp="1"/>
          </p:cNvSpPr>
          <p:nvPr>
            <p:ph type="title"/>
          </p:nvPr>
        </p:nvSpPr>
        <p:spPr>
          <a:xfrm>
            <a:off x="499100" y="260938"/>
            <a:ext cx="3000000" cy="9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chemeClr val="dk2"/>
                </a:solidFill>
                <a:latin typeface="Roboto Mono"/>
                <a:ea typeface="Roboto Mono"/>
                <a:cs typeface="Roboto Mono"/>
                <a:sym typeface="Roboto Mono"/>
              </a:rPr>
              <a:t>Appendix /</a:t>
            </a:r>
            <a:r>
              <a:rPr lang="en" sz="800">
                <a:solidFill>
                  <a:schemeClr val="lt2"/>
                </a:solidFill>
                <a:latin typeface="Roboto Mono"/>
                <a:ea typeface="Roboto Mono"/>
                <a:cs typeface="Roboto Mono"/>
                <a:sym typeface="Roboto Mono"/>
              </a:rPr>
              <a:t> </a:t>
            </a:r>
            <a:r>
              <a:rPr lang="en" sz="800">
                <a:latin typeface="Roboto Mono"/>
                <a:ea typeface="Roboto Mono"/>
                <a:cs typeface="Roboto Mono"/>
                <a:sym typeface="Roboto Mono"/>
              </a:rPr>
              <a:t>Insights and Data</a:t>
            </a:r>
            <a:endParaRPr sz="800">
              <a:latin typeface="Roboto Mono"/>
              <a:ea typeface="Roboto Mono"/>
              <a:cs typeface="Roboto Mono"/>
              <a:sym typeface="Roboto Mono"/>
            </a:endParaRPr>
          </a:p>
        </p:txBody>
      </p:sp>
      <p:grpSp>
        <p:nvGrpSpPr>
          <p:cNvPr id="3370" name="Google Shape;3370;p340"/>
          <p:cNvGrpSpPr/>
          <p:nvPr/>
        </p:nvGrpSpPr>
        <p:grpSpPr>
          <a:xfrm>
            <a:off x="4077544" y="3716703"/>
            <a:ext cx="118473" cy="118524"/>
            <a:chOff x="4368775" y="4432225"/>
            <a:chExt cx="52725" cy="52750"/>
          </a:xfrm>
        </p:grpSpPr>
        <p:sp>
          <p:nvSpPr>
            <p:cNvPr id="3371" name="Google Shape;3371;p340"/>
            <p:cNvSpPr/>
            <p:nvPr/>
          </p:nvSpPr>
          <p:spPr>
            <a:xfrm>
              <a:off x="4397450" y="4432225"/>
              <a:ext cx="24050" cy="23700"/>
            </a:xfrm>
            <a:custGeom>
              <a:avLst/>
              <a:gdLst/>
              <a:ahLst/>
              <a:cxnLst/>
              <a:rect l="l" t="t" r="r" b="b"/>
              <a:pathLst>
                <a:path w="962" h="948" extrusionOk="0">
                  <a:moveTo>
                    <a:pt x="304" y="1"/>
                  </a:moveTo>
                  <a:cubicBezTo>
                    <a:pt x="253" y="1"/>
                    <a:pt x="220" y="35"/>
                    <a:pt x="220" y="77"/>
                  </a:cubicBezTo>
                  <a:cubicBezTo>
                    <a:pt x="220" y="119"/>
                    <a:pt x="253" y="161"/>
                    <a:pt x="304" y="161"/>
                  </a:cubicBezTo>
                  <a:lnTo>
                    <a:pt x="692" y="161"/>
                  </a:lnTo>
                  <a:lnTo>
                    <a:pt x="34" y="810"/>
                  </a:lnTo>
                  <a:cubicBezTo>
                    <a:pt x="0" y="844"/>
                    <a:pt x="0" y="895"/>
                    <a:pt x="34" y="928"/>
                  </a:cubicBezTo>
                  <a:cubicBezTo>
                    <a:pt x="51" y="941"/>
                    <a:pt x="72" y="947"/>
                    <a:pt x="92" y="947"/>
                  </a:cubicBezTo>
                  <a:cubicBezTo>
                    <a:pt x="112" y="947"/>
                    <a:pt x="131" y="941"/>
                    <a:pt x="144" y="928"/>
                  </a:cubicBezTo>
                  <a:lnTo>
                    <a:pt x="801" y="271"/>
                  </a:lnTo>
                  <a:lnTo>
                    <a:pt x="801" y="659"/>
                  </a:lnTo>
                  <a:cubicBezTo>
                    <a:pt x="801" y="701"/>
                    <a:pt x="835" y="734"/>
                    <a:pt x="877" y="734"/>
                  </a:cubicBezTo>
                  <a:cubicBezTo>
                    <a:pt x="928" y="734"/>
                    <a:pt x="962" y="701"/>
                    <a:pt x="962" y="659"/>
                  </a:cubicBezTo>
                  <a:lnTo>
                    <a:pt x="962" y="77"/>
                  </a:lnTo>
                  <a:cubicBezTo>
                    <a:pt x="962" y="35"/>
                    <a:pt x="928" y="1"/>
                    <a:pt x="8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40"/>
            <p:cNvSpPr/>
            <p:nvPr/>
          </p:nvSpPr>
          <p:spPr>
            <a:xfrm>
              <a:off x="4368775" y="4434775"/>
              <a:ext cx="50000" cy="50200"/>
            </a:xfrm>
            <a:custGeom>
              <a:avLst/>
              <a:gdLst/>
              <a:ahLst/>
              <a:cxnLst/>
              <a:rect l="l" t="t" r="r" b="b"/>
              <a:pathLst>
                <a:path w="2000" h="2008" extrusionOk="0">
                  <a:moveTo>
                    <a:pt x="186" y="0"/>
                  </a:moveTo>
                  <a:cubicBezTo>
                    <a:pt x="85" y="0"/>
                    <a:pt x="0" y="84"/>
                    <a:pt x="0" y="186"/>
                  </a:cubicBezTo>
                  <a:lnTo>
                    <a:pt x="0" y="1822"/>
                  </a:lnTo>
                  <a:cubicBezTo>
                    <a:pt x="0" y="1923"/>
                    <a:pt x="85" y="2007"/>
                    <a:pt x="186" y="2007"/>
                  </a:cubicBezTo>
                  <a:lnTo>
                    <a:pt x="1814" y="2007"/>
                  </a:lnTo>
                  <a:cubicBezTo>
                    <a:pt x="1915" y="2007"/>
                    <a:pt x="1999" y="1923"/>
                    <a:pt x="1999" y="1822"/>
                  </a:cubicBezTo>
                  <a:lnTo>
                    <a:pt x="1999" y="928"/>
                  </a:lnTo>
                  <a:cubicBezTo>
                    <a:pt x="1999" y="885"/>
                    <a:pt x="1965" y="843"/>
                    <a:pt x="1923" y="843"/>
                  </a:cubicBezTo>
                  <a:cubicBezTo>
                    <a:pt x="1881" y="843"/>
                    <a:pt x="1847" y="885"/>
                    <a:pt x="1847" y="928"/>
                  </a:cubicBezTo>
                  <a:lnTo>
                    <a:pt x="1847" y="1822"/>
                  </a:lnTo>
                  <a:cubicBezTo>
                    <a:pt x="1847" y="1838"/>
                    <a:pt x="1830" y="1847"/>
                    <a:pt x="1814" y="1847"/>
                  </a:cubicBezTo>
                  <a:lnTo>
                    <a:pt x="186" y="1847"/>
                  </a:lnTo>
                  <a:cubicBezTo>
                    <a:pt x="169" y="1847"/>
                    <a:pt x="161" y="1838"/>
                    <a:pt x="161" y="1822"/>
                  </a:cubicBezTo>
                  <a:lnTo>
                    <a:pt x="161" y="186"/>
                  </a:lnTo>
                  <a:cubicBezTo>
                    <a:pt x="161" y="169"/>
                    <a:pt x="169" y="160"/>
                    <a:pt x="186" y="160"/>
                  </a:cubicBezTo>
                  <a:lnTo>
                    <a:pt x="1080" y="160"/>
                  </a:lnTo>
                  <a:cubicBezTo>
                    <a:pt x="1122" y="160"/>
                    <a:pt x="1156" y="127"/>
                    <a:pt x="1156" y="84"/>
                  </a:cubicBezTo>
                  <a:cubicBezTo>
                    <a:pt x="1156" y="42"/>
                    <a:pt x="1122" y="0"/>
                    <a:pt x="1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3" name="Google Shape;3373;p340"/>
          <p:cNvSpPr/>
          <p:nvPr/>
        </p:nvSpPr>
        <p:spPr>
          <a:xfrm>
            <a:off x="3505500" y="1429337"/>
            <a:ext cx="14400" cy="570900"/>
          </a:xfrm>
          <a:prstGeom prst="rect">
            <a:avLst/>
          </a:prstGeom>
          <a:gradFill>
            <a:gsLst>
              <a:gs pos="0">
                <a:srgbClr val="6100FF"/>
              </a:gs>
              <a:gs pos="100000">
                <a:srgbClr val="7EE787">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340"/>
          <p:cNvSpPr/>
          <p:nvPr/>
        </p:nvSpPr>
        <p:spPr>
          <a:xfrm>
            <a:off x="5624100" y="1429337"/>
            <a:ext cx="14400" cy="570900"/>
          </a:xfrm>
          <a:prstGeom prst="rect">
            <a:avLst/>
          </a:prstGeom>
          <a:gradFill>
            <a:gsLst>
              <a:gs pos="0">
                <a:srgbClr val="6100FF"/>
              </a:gs>
              <a:gs pos="100000">
                <a:srgbClr val="7EE787">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40"/>
          <p:cNvSpPr/>
          <p:nvPr/>
        </p:nvSpPr>
        <p:spPr>
          <a:xfrm>
            <a:off x="7742700" y="1470450"/>
            <a:ext cx="14400" cy="570900"/>
          </a:xfrm>
          <a:prstGeom prst="rect">
            <a:avLst/>
          </a:prstGeom>
          <a:gradFill>
            <a:gsLst>
              <a:gs pos="0">
                <a:srgbClr val="6100FF"/>
              </a:gs>
              <a:gs pos="100000">
                <a:srgbClr val="7EE787">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40"/>
          <p:cNvSpPr txBox="1">
            <a:spLocks noGrp="1"/>
          </p:cNvSpPr>
          <p:nvPr>
            <p:ph type="title" idx="2"/>
          </p:nvPr>
        </p:nvSpPr>
        <p:spPr>
          <a:xfrm>
            <a:off x="457050" y="3448382"/>
            <a:ext cx="8229900" cy="984885"/>
          </a:xfrm>
          <a:prstGeom prst="rect">
            <a:avLst/>
          </a:prstGeom>
          <a:noFill/>
          <a:ln>
            <a:noFill/>
          </a:ln>
        </p:spPr>
        <p:txBody>
          <a:bodyPr spcFirstLastPara="1" wrap="square" lIns="0" tIns="0" rIns="0" bIns="0" anchor="ctr" anchorCtr="0">
            <a:spAutoFit/>
          </a:bodyPr>
          <a:lstStyle/>
          <a:p>
            <a:pPr marL="0" lvl="0" indent="0" algn="ctr" rtl="0">
              <a:lnSpc>
                <a:spcPct val="80000"/>
              </a:lnSpc>
              <a:spcBef>
                <a:spcPts val="0"/>
              </a:spcBef>
              <a:spcAft>
                <a:spcPts val="0"/>
              </a:spcAft>
              <a:buNone/>
            </a:pPr>
            <a:r>
              <a:rPr lang="en" sz="4000" dirty="0">
                <a:latin typeface="Inter SemiBold"/>
                <a:ea typeface="Inter SemiBold"/>
                <a:cs typeface="Inter SemiBold"/>
                <a:sym typeface="Inter SemiBold"/>
              </a:rPr>
              <a:t>…</a:t>
            </a:r>
            <a:r>
              <a:rPr lang="pt-BR" sz="4000" dirty="0">
                <a:latin typeface="Inter SemiBold"/>
                <a:ea typeface="Inter SemiBold"/>
                <a:cs typeface="Inter SemiBold"/>
                <a:sym typeface="Inter SemiBold"/>
              </a:rPr>
              <a:t>e apoiado pela maior empresa de software do mundo</a:t>
            </a:r>
            <a:endParaRPr sz="4000" dirty="0">
              <a:latin typeface="Inter SemiBold"/>
              <a:ea typeface="Inter SemiBold"/>
              <a:cs typeface="Inter SemiBold"/>
              <a:sym typeface="Inter SemiBold"/>
            </a:endParaRPr>
          </a:p>
        </p:txBody>
      </p:sp>
      <p:grpSp>
        <p:nvGrpSpPr>
          <p:cNvPr id="3377" name="Google Shape;3377;p340"/>
          <p:cNvGrpSpPr/>
          <p:nvPr/>
        </p:nvGrpSpPr>
        <p:grpSpPr>
          <a:xfrm>
            <a:off x="7633835" y="1065302"/>
            <a:ext cx="231310" cy="231310"/>
            <a:chOff x="4370050" y="1263350"/>
            <a:chExt cx="58000" cy="58000"/>
          </a:xfrm>
        </p:grpSpPr>
        <p:sp>
          <p:nvSpPr>
            <p:cNvPr id="3378" name="Google Shape;3378;p340"/>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40"/>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0" name="Google Shape;3380;p340"/>
          <p:cNvSpPr/>
          <p:nvPr/>
        </p:nvSpPr>
        <p:spPr>
          <a:xfrm>
            <a:off x="1386900" y="1429337"/>
            <a:ext cx="14400" cy="570900"/>
          </a:xfrm>
          <a:prstGeom prst="rect">
            <a:avLst/>
          </a:prstGeom>
          <a:gradFill>
            <a:gsLst>
              <a:gs pos="0">
                <a:srgbClr val="6100FF"/>
              </a:gs>
              <a:gs pos="100000">
                <a:srgbClr val="7EE787">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1" name="Google Shape;3381;p340"/>
          <p:cNvGrpSpPr/>
          <p:nvPr/>
        </p:nvGrpSpPr>
        <p:grpSpPr>
          <a:xfrm>
            <a:off x="3405061" y="1065302"/>
            <a:ext cx="215287" cy="220409"/>
            <a:chOff x="3534750" y="799525"/>
            <a:chExt cx="54000" cy="55275"/>
          </a:xfrm>
        </p:grpSpPr>
        <p:sp>
          <p:nvSpPr>
            <p:cNvPr id="3382" name="Google Shape;3382;p340"/>
            <p:cNvSpPr/>
            <p:nvPr/>
          </p:nvSpPr>
          <p:spPr>
            <a:xfrm>
              <a:off x="3543825" y="828425"/>
              <a:ext cx="5300" cy="4025"/>
            </a:xfrm>
            <a:custGeom>
              <a:avLst/>
              <a:gdLst/>
              <a:ahLst/>
              <a:cxnLst/>
              <a:rect l="l" t="t" r="r" b="b"/>
              <a:pathLst>
                <a:path w="212" h="161" extrusionOk="0">
                  <a:moveTo>
                    <a:pt x="85" y="0"/>
                  </a:moveTo>
                  <a:cubicBezTo>
                    <a:pt x="34" y="0"/>
                    <a:pt x="0" y="34"/>
                    <a:pt x="0" y="76"/>
                  </a:cubicBezTo>
                  <a:cubicBezTo>
                    <a:pt x="0" y="127"/>
                    <a:pt x="34" y="160"/>
                    <a:pt x="85" y="160"/>
                  </a:cubicBezTo>
                  <a:lnTo>
                    <a:pt x="135" y="160"/>
                  </a:lnTo>
                  <a:cubicBezTo>
                    <a:pt x="178" y="160"/>
                    <a:pt x="211" y="127"/>
                    <a:pt x="211" y="76"/>
                  </a:cubicBezTo>
                  <a:cubicBezTo>
                    <a:pt x="211" y="34"/>
                    <a:pt x="178" y="0"/>
                    <a:pt x="135"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40"/>
            <p:cNvSpPr/>
            <p:nvPr/>
          </p:nvSpPr>
          <p:spPr>
            <a:xfrm>
              <a:off x="3543825" y="819150"/>
              <a:ext cx="5300" cy="4025"/>
            </a:xfrm>
            <a:custGeom>
              <a:avLst/>
              <a:gdLst/>
              <a:ahLst/>
              <a:cxnLst/>
              <a:rect l="l" t="t" r="r" b="b"/>
              <a:pathLst>
                <a:path w="212" h="161" extrusionOk="0">
                  <a:moveTo>
                    <a:pt x="85" y="0"/>
                  </a:moveTo>
                  <a:cubicBezTo>
                    <a:pt x="34" y="0"/>
                    <a:pt x="0" y="34"/>
                    <a:pt x="0" y="84"/>
                  </a:cubicBezTo>
                  <a:cubicBezTo>
                    <a:pt x="0" y="127"/>
                    <a:pt x="34" y="160"/>
                    <a:pt x="85" y="160"/>
                  </a:cubicBezTo>
                  <a:lnTo>
                    <a:pt x="135" y="160"/>
                  </a:lnTo>
                  <a:cubicBezTo>
                    <a:pt x="178" y="160"/>
                    <a:pt x="211" y="127"/>
                    <a:pt x="211" y="84"/>
                  </a:cubicBezTo>
                  <a:cubicBezTo>
                    <a:pt x="211" y="34"/>
                    <a:pt x="178" y="0"/>
                    <a:pt x="135"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40"/>
            <p:cNvSpPr/>
            <p:nvPr/>
          </p:nvSpPr>
          <p:spPr>
            <a:xfrm>
              <a:off x="3543825" y="810075"/>
              <a:ext cx="5300" cy="3825"/>
            </a:xfrm>
            <a:custGeom>
              <a:avLst/>
              <a:gdLst/>
              <a:ahLst/>
              <a:cxnLst/>
              <a:rect l="l" t="t" r="r" b="b"/>
              <a:pathLst>
                <a:path w="212" h="153" extrusionOk="0">
                  <a:moveTo>
                    <a:pt x="85" y="1"/>
                  </a:moveTo>
                  <a:cubicBezTo>
                    <a:pt x="34" y="1"/>
                    <a:pt x="0" y="34"/>
                    <a:pt x="0" y="76"/>
                  </a:cubicBezTo>
                  <a:cubicBezTo>
                    <a:pt x="0" y="119"/>
                    <a:pt x="34" y="152"/>
                    <a:pt x="85" y="152"/>
                  </a:cubicBezTo>
                  <a:lnTo>
                    <a:pt x="135" y="152"/>
                  </a:lnTo>
                  <a:cubicBezTo>
                    <a:pt x="178" y="152"/>
                    <a:pt x="211" y="119"/>
                    <a:pt x="211" y="76"/>
                  </a:cubicBezTo>
                  <a:cubicBezTo>
                    <a:pt x="211" y="34"/>
                    <a:pt x="178" y="1"/>
                    <a:pt x="135" y="1"/>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40"/>
            <p:cNvSpPr/>
            <p:nvPr/>
          </p:nvSpPr>
          <p:spPr>
            <a:xfrm>
              <a:off x="3553100" y="828425"/>
              <a:ext cx="5300" cy="4025"/>
            </a:xfrm>
            <a:custGeom>
              <a:avLst/>
              <a:gdLst/>
              <a:ahLst/>
              <a:cxnLst/>
              <a:rect l="l" t="t" r="r" b="b"/>
              <a:pathLst>
                <a:path w="212" h="161" extrusionOk="0">
                  <a:moveTo>
                    <a:pt x="76" y="0"/>
                  </a:moveTo>
                  <a:cubicBezTo>
                    <a:pt x="34" y="0"/>
                    <a:pt x="1" y="34"/>
                    <a:pt x="1" y="76"/>
                  </a:cubicBezTo>
                  <a:cubicBezTo>
                    <a:pt x="1" y="127"/>
                    <a:pt x="34" y="160"/>
                    <a:pt x="76" y="160"/>
                  </a:cubicBezTo>
                  <a:lnTo>
                    <a:pt x="135" y="160"/>
                  </a:lnTo>
                  <a:cubicBezTo>
                    <a:pt x="178" y="160"/>
                    <a:pt x="211" y="127"/>
                    <a:pt x="211" y="76"/>
                  </a:cubicBezTo>
                  <a:cubicBezTo>
                    <a:pt x="211" y="34"/>
                    <a:pt x="178" y="0"/>
                    <a:pt x="135"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40"/>
            <p:cNvSpPr/>
            <p:nvPr/>
          </p:nvSpPr>
          <p:spPr>
            <a:xfrm>
              <a:off x="3553100" y="819150"/>
              <a:ext cx="5300" cy="4025"/>
            </a:xfrm>
            <a:custGeom>
              <a:avLst/>
              <a:gdLst/>
              <a:ahLst/>
              <a:cxnLst/>
              <a:rect l="l" t="t" r="r" b="b"/>
              <a:pathLst>
                <a:path w="212" h="161" extrusionOk="0">
                  <a:moveTo>
                    <a:pt x="76" y="0"/>
                  </a:moveTo>
                  <a:cubicBezTo>
                    <a:pt x="34" y="0"/>
                    <a:pt x="1" y="34"/>
                    <a:pt x="1" y="84"/>
                  </a:cubicBezTo>
                  <a:cubicBezTo>
                    <a:pt x="1" y="127"/>
                    <a:pt x="34" y="160"/>
                    <a:pt x="76" y="160"/>
                  </a:cubicBezTo>
                  <a:lnTo>
                    <a:pt x="135" y="160"/>
                  </a:lnTo>
                  <a:cubicBezTo>
                    <a:pt x="178" y="160"/>
                    <a:pt x="211" y="127"/>
                    <a:pt x="211" y="84"/>
                  </a:cubicBezTo>
                  <a:cubicBezTo>
                    <a:pt x="211" y="34"/>
                    <a:pt x="178" y="0"/>
                    <a:pt x="135"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40"/>
            <p:cNvSpPr/>
            <p:nvPr/>
          </p:nvSpPr>
          <p:spPr>
            <a:xfrm>
              <a:off x="3553100" y="810075"/>
              <a:ext cx="5300" cy="3825"/>
            </a:xfrm>
            <a:custGeom>
              <a:avLst/>
              <a:gdLst/>
              <a:ahLst/>
              <a:cxnLst/>
              <a:rect l="l" t="t" r="r" b="b"/>
              <a:pathLst>
                <a:path w="212" h="153" extrusionOk="0">
                  <a:moveTo>
                    <a:pt x="76" y="1"/>
                  </a:moveTo>
                  <a:cubicBezTo>
                    <a:pt x="34" y="1"/>
                    <a:pt x="1" y="34"/>
                    <a:pt x="1" y="76"/>
                  </a:cubicBezTo>
                  <a:cubicBezTo>
                    <a:pt x="1" y="119"/>
                    <a:pt x="34" y="152"/>
                    <a:pt x="76" y="152"/>
                  </a:cubicBezTo>
                  <a:lnTo>
                    <a:pt x="135" y="152"/>
                  </a:lnTo>
                  <a:cubicBezTo>
                    <a:pt x="178" y="152"/>
                    <a:pt x="211" y="119"/>
                    <a:pt x="211" y="76"/>
                  </a:cubicBezTo>
                  <a:cubicBezTo>
                    <a:pt x="211" y="34"/>
                    <a:pt x="178" y="1"/>
                    <a:pt x="135" y="1"/>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40"/>
            <p:cNvSpPr/>
            <p:nvPr/>
          </p:nvSpPr>
          <p:spPr>
            <a:xfrm>
              <a:off x="3562375" y="828425"/>
              <a:ext cx="5300" cy="4025"/>
            </a:xfrm>
            <a:custGeom>
              <a:avLst/>
              <a:gdLst/>
              <a:ahLst/>
              <a:cxnLst/>
              <a:rect l="l" t="t" r="r" b="b"/>
              <a:pathLst>
                <a:path w="212" h="161" extrusionOk="0">
                  <a:moveTo>
                    <a:pt x="76" y="0"/>
                  </a:moveTo>
                  <a:cubicBezTo>
                    <a:pt x="34" y="0"/>
                    <a:pt x="1" y="34"/>
                    <a:pt x="1" y="76"/>
                  </a:cubicBezTo>
                  <a:cubicBezTo>
                    <a:pt x="1" y="127"/>
                    <a:pt x="34" y="160"/>
                    <a:pt x="76" y="160"/>
                  </a:cubicBezTo>
                  <a:lnTo>
                    <a:pt x="127" y="160"/>
                  </a:lnTo>
                  <a:cubicBezTo>
                    <a:pt x="178" y="160"/>
                    <a:pt x="211" y="127"/>
                    <a:pt x="211" y="76"/>
                  </a:cubicBezTo>
                  <a:cubicBezTo>
                    <a:pt x="211" y="34"/>
                    <a:pt x="178" y="0"/>
                    <a:pt x="127"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40"/>
            <p:cNvSpPr/>
            <p:nvPr/>
          </p:nvSpPr>
          <p:spPr>
            <a:xfrm>
              <a:off x="3562375" y="819150"/>
              <a:ext cx="5300" cy="4025"/>
            </a:xfrm>
            <a:custGeom>
              <a:avLst/>
              <a:gdLst/>
              <a:ahLst/>
              <a:cxnLst/>
              <a:rect l="l" t="t" r="r" b="b"/>
              <a:pathLst>
                <a:path w="212" h="161" extrusionOk="0">
                  <a:moveTo>
                    <a:pt x="76" y="0"/>
                  </a:moveTo>
                  <a:cubicBezTo>
                    <a:pt x="34" y="0"/>
                    <a:pt x="1" y="34"/>
                    <a:pt x="1" y="84"/>
                  </a:cubicBezTo>
                  <a:cubicBezTo>
                    <a:pt x="1" y="127"/>
                    <a:pt x="34" y="160"/>
                    <a:pt x="76" y="160"/>
                  </a:cubicBezTo>
                  <a:lnTo>
                    <a:pt x="127" y="160"/>
                  </a:lnTo>
                  <a:cubicBezTo>
                    <a:pt x="178" y="160"/>
                    <a:pt x="211" y="127"/>
                    <a:pt x="211" y="84"/>
                  </a:cubicBezTo>
                  <a:cubicBezTo>
                    <a:pt x="211" y="34"/>
                    <a:pt x="178" y="0"/>
                    <a:pt x="127"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40"/>
            <p:cNvSpPr/>
            <p:nvPr/>
          </p:nvSpPr>
          <p:spPr>
            <a:xfrm>
              <a:off x="3562375" y="810075"/>
              <a:ext cx="5300" cy="3825"/>
            </a:xfrm>
            <a:custGeom>
              <a:avLst/>
              <a:gdLst/>
              <a:ahLst/>
              <a:cxnLst/>
              <a:rect l="l" t="t" r="r" b="b"/>
              <a:pathLst>
                <a:path w="212" h="153" extrusionOk="0">
                  <a:moveTo>
                    <a:pt x="76" y="1"/>
                  </a:moveTo>
                  <a:cubicBezTo>
                    <a:pt x="34" y="1"/>
                    <a:pt x="1" y="34"/>
                    <a:pt x="1" y="76"/>
                  </a:cubicBezTo>
                  <a:cubicBezTo>
                    <a:pt x="1" y="119"/>
                    <a:pt x="34" y="152"/>
                    <a:pt x="76" y="152"/>
                  </a:cubicBezTo>
                  <a:lnTo>
                    <a:pt x="127" y="152"/>
                  </a:lnTo>
                  <a:cubicBezTo>
                    <a:pt x="178" y="152"/>
                    <a:pt x="211" y="119"/>
                    <a:pt x="211" y="76"/>
                  </a:cubicBezTo>
                  <a:cubicBezTo>
                    <a:pt x="211" y="34"/>
                    <a:pt x="178" y="1"/>
                    <a:pt x="127" y="1"/>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40"/>
            <p:cNvSpPr/>
            <p:nvPr/>
          </p:nvSpPr>
          <p:spPr>
            <a:xfrm>
              <a:off x="3534750" y="799525"/>
              <a:ext cx="54000" cy="55275"/>
            </a:xfrm>
            <a:custGeom>
              <a:avLst/>
              <a:gdLst/>
              <a:ahLst/>
              <a:cxnLst/>
              <a:rect l="l" t="t" r="r" b="b"/>
              <a:pathLst>
                <a:path w="2160" h="2211" extrusionOk="0">
                  <a:moveTo>
                    <a:pt x="1" y="2000"/>
                  </a:moveTo>
                  <a:cubicBezTo>
                    <a:pt x="1" y="2118"/>
                    <a:pt x="94" y="2210"/>
                    <a:pt x="212" y="2210"/>
                  </a:cubicBezTo>
                  <a:lnTo>
                    <a:pt x="600" y="2210"/>
                  </a:lnTo>
                  <a:cubicBezTo>
                    <a:pt x="650" y="2210"/>
                    <a:pt x="684" y="2177"/>
                    <a:pt x="684" y="2134"/>
                  </a:cubicBezTo>
                  <a:lnTo>
                    <a:pt x="684" y="1898"/>
                  </a:lnTo>
                  <a:lnTo>
                    <a:pt x="996" y="1898"/>
                  </a:lnTo>
                  <a:lnTo>
                    <a:pt x="996" y="2134"/>
                  </a:lnTo>
                  <a:cubicBezTo>
                    <a:pt x="996" y="2177"/>
                    <a:pt x="1030" y="2210"/>
                    <a:pt x="1080" y="2210"/>
                  </a:cubicBezTo>
                  <a:lnTo>
                    <a:pt x="1477" y="2210"/>
                  </a:lnTo>
                  <a:cubicBezTo>
                    <a:pt x="1485" y="2210"/>
                    <a:pt x="1493" y="2210"/>
                    <a:pt x="1502" y="2210"/>
                  </a:cubicBezTo>
                  <a:cubicBezTo>
                    <a:pt x="1510" y="2210"/>
                    <a:pt x="1510" y="2210"/>
                    <a:pt x="1519" y="2210"/>
                  </a:cubicBezTo>
                  <a:lnTo>
                    <a:pt x="1949" y="2210"/>
                  </a:lnTo>
                  <a:cubicBezTo>
                    <a:pt x="2067" y="2210"/>
                    <a:pt x="2160" y="2118"/>
                    <a:pt x="2160" y="2000"/>
                  </a:cubicBezTo>
                  <a:lnTo>
                    <a:pt x="2160" y="1198"/>
                  </a:lnTo>
                  <a:cubicBezTo>
                    <a:pt x="2160" y="1131"/>
                    <a:pt x="2126" y="1063"/>
                    <a:pt x="2075" y="1030"/>
                  </a:cubicBezTo>
                  <a:lnTo>
                    <a:pt x="1966" y="945"/>
                  </a:lnTo>
                  <a:cubicBezTo>
                    <a:pt x="1932" y="920"/>
                    <a:pt x="1881" y="929"/>
                    <a:pt x="1856" y="962"/>
                  </a:cubicBezTo>
                  <a:cubicBezTo>
                    <a:pt x="1831" y="996"/>
                    <a:pt x="1839" y="1047"/>
                    <a:pt x="1873" y="1072"/>
                  </a:cubicBezTo>
                  <a:lnTo>
                    <a:pt x="1983" y="1156"/>
                  </a:lnTo>
                  <a:cubicBezTo>
                    <a:pt x="1991" y="1165"/>
                    <a:pt x="1999" y="1182"/>
                    <a:pt x="1999" y="1198"/>
                  </a:cubicBezTo>
                  <a:lnTo>
                    <a:pt x="1999" y="2000"/>
                  </a:lnTo>
                  <a:cubicBezTo>
                    <a:pt x="1999" y="2025"/>
                    <a:pt x="1974" y="2050"/>
                    <a:pt x="1949" y="2050"/>
                  </a:cubicBezTo>
                  <a:lnTo>
                    <a:pt x="1679" y="2050"/>
                  </a:lnTo>
                  <a:cubicBezTo>
                    <a:pt x="1679" y="2033"/>
                    <a:pt x="1687" y="2016"/>
                    <a:pt x="1687" y="2000"/>
                  </a:cubicBezTo>
                  <a:lnTo>
                    <a:pt x="1687" y="212"/>
                  </a:lnTo>
                  <a:cubicBezTo>
                    <a:pt x="1687" y="94"/>
                    <a:pt x="1586" y="1"/>
                    <a:pt x="1477" y="1"/>
                  </a:cubicBezTo>
                  <a:lnTo>
                    <a:pt x="212" y="1"/>
                  </a:lnTo>
                  <a:cubicBezTo>
                    <a:pt x="94" y="1"/>
                    <a:pt x="1" y="94"/>
                    <a:pt x="1" y="212"/>
                  </a:cubicBezTo>
                  <a:close/>
                  <a:moveTo>
                    <a:pt x="212" y="2050"/>
                  </a:moveTo>
                  <a:cubicBezTo>
                    <a:pt x="178" y="2050"/>
                    <a:pt x="153" y="2025"/>
                    <a:pt x="153" y="2000"/>
                  </a:cubicBezTo>
                  <a:lnTo>
                    <a:pt x="153" y="212"/>
                  </a:lnTo>
                  <a:cubicBezTo>
                    <a:pt x="153" y="178"/>
                    <a:pt x="178" y="153"/>
                    <a:pt x="212" y="153"/>
                  </a:cubicBezTo>
                  <a:lnTo>
                    <a:pt x="1477" y="153"/>
                  </a:lnTo>
                  <a:cubicBezTo>
                    <a:pt x="1502" y="153"/>
                    <a:pt x="1527" y="178"/>
                    <a:pt x="1527" y="212"/>
                  </a:cubicBezTo>
                  <a:lnTo>
                    <a:pt x="1527" y="2000"/>
                  </a:lnTo>
                  <a:cubicBezTo>
                    <a:pt x="1527" y="2025"/>
                    <a:pt x="1502" y="2050"/>
                    <a:pt x="1477" y="2050"/>
                  </a:cubicBezTo>
                  <a:lnTo>
                    <a:pt x="1156" y="2050"/>
                  </a:lnTo>
                  <a:lnTo>
                    <a:pt x="1156" y="1814"/>
                  </a:lnTo>
                  <a:cubicBezTo>
                    <a:pt x="1156" y="1772"/>
                    <a:pt x="1122" y="1738"/>
                    <a:pt x="1080" y="1738"/>
                  </a:cubicBezTo>
                  <a:lnTo>
                    <a:pt x="600" y="1738"/>
                  </a:lnTo>
                  <a:cubicBezTo>
                    <a:pt x="557" y="1738"/>
                    <a:pt x="524" y="1772"/>
                    <a:pt x="524" y="1814"/>
                  </a:cubicBezTo>
                  <a:lnTo>
                    <a:pt x="524" y="2050"/>
                  </a:ln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2" name="Google Shape;3392;p340"/>
          <p:cNvSpPr/>
          <p:nvPr/>
        </p:nvSpPr>
        <p:spPr>
          <a:xfrm>
            <a:off x="1299058" y="1065302"/>
            <a:ext cx="190071" cy="200173"/>
          </a:xfrm>
          <a:custGeom>
            <a:avLst/>
            <a:gdLst/>
            <a:ahLst/>
            <a:cxnLst/>
            <a:rect l="l" t="t" r="r" b="b"/>
            <a:pathLst>
              <a:path w="1907" h="2008" extrusionOk="0">
                <a:moveTo>
                  <a:pt x="953" y="1"/>
                </a:moveTo>
                <a:cubicBezTo>
                  <a:pt x="633" y="1"/>
                  <a:pt x="371" y="262"/>
                  <a:pt x="371" y="583"/>
                </a:cubicBezTo>
                <a:cubicBezTo>
                  <a:pt x="371" y="785"/>
                  <a:pt x="473" y="954"/>
                  <a:pt x="624" y="1063"/>
                </a:cubicBezTo>
                <a:cubicBezTo>
                  <a:pt x="270" y="1190"/>
                  <a:pt x="17" y="1527"/>
                  <a:pt x="9" y="1923"/>
                </a:cubicBezTo>
                <a:cubicBezTo>
                  <a:pt x="0" y="1966"/>
                  <a:pt x="34" y="2008"/>
                  <a:pt x="85" y="2008"/>
                </a:cubicBezTo>
                <a:cubicBezTo>
                  <a:pt x="127" y="2008"/>
                  <a:pt x="161" y="1974"/>
                  <a:pt x="161" y="1932"/>
                </a:cubicBezTo>
                <a:cubicBezTo>
                  <a:pt x="178" y="1502"/>
                  <a:pt x="523" y="1164"/>
                  <a:pt x="953" y="1164"/>
                </a:cubicBezTo>
                <a:cubicBezTo>
                  <a:pt x="1383" y="1164"/>
                  <a:pt x="1729" y="1502"/>
                  <a:pt x="1746" y="1932"/>
                </a:cubicBezTo>
                <a:cubicBezTo>
                  <a:pt x="1746" y="1974"/>
                  <a:pt x="1780" y="2008"/>
                  <a:pt x="1822" y="2008"/>
                </a:cubicBezTo>
                <a:cubicBezTo>
                  <a:pt x="1873" y="2008"/>
                  <a:pt x="1906" y="1966"/>
                  <a:pt x="1898" y="1923"/>
                </a:cubicBezTo>
                <a:cubicBezTo>
                  <a:pt x="1889" y="1527"/>
                  <a:pt x="1636" y="1190"/>
                  <a:pt x="1282" y="1063"/>
                </a:cubicBezTo>
                <a:cubicBezTo>
                  <a:pt x="1434" y="954"/>
                  <a:pt x="1535" y="785"/>
                  <a:pt x="1535" y="583"/>
                </a:cubicBezTo>
                <a:cubicBezTo>
                  <a:pt x="1535" y="262"/>
                  <a:pt x="1274" y="1"/>
                  <a:pt x="953" y="1"/>
                </a:cubicBezTo>
                <a:close/>
                <a:moveTo>
                  <a:pt x="532" y="583"/>
                </a:moveTo>
                <a:cubicBezTo>
                  <a:pt x="532" y="346"/>
                  <a:pt x="717" y="161"/>
                  <a:pt x="953" y="161"/>
                </a:cubicBezTo>
                <a:cubicBezTo>
                  <a:pt x="1189" y="161"/>
                  <a:pt x="1375" y="346"/>
                  <a:pt x="1375" y="583"/>
                </a:cubicBezTo>
                <a:cubicBezTo>
                  <a:pt x="1375" y="819"/>
                  <a:pt x="1189" y="1004"/>
                  <a:pt x="953" y="1004"/>
                </a:cubicBezTo>
                <a:cubicBezTo>
                  <a:pt x="717" y="1004"/>
                  <a:pt x="532" y="819"/>
                  <a:pt x="532" y="583"/>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3" name="Google Shape;3393;p340"/>
          <p:cNvGrpSpPr/>
          <p:nvPr/>
        </p:nvGrpSpPr>
        <p:grpSpPr>
          <a:xfrm>
            <a:off x="5532474" y="1065302"/>
            <a:ext cx="189235" cy="247063"/>
            <a:chOff x="4038000" y="1429275"/>
            <a:chExt cx="47450" cy="61950"/>
          </a:xfrm>
        </p:grpSpPr>
        <p:sp>
          <p:nvSpPr>
            <p:cNvPr id="3394" name="Google Shape;3394;p340"/>
            <p:cNvSpPr/>
            <p:nvPr/>
          </p:nvSpPr>
          <p:spPr>
            <a:xfrm>
              <a:off x="4038000" y="1429275"/>
              <a:ext cx="47450" cy="58000"/>
            </a:xfrm>
            <a:custGeom>
              <a:avLst/>
              <a:gdLst/>
              <a:ahLst/>
              <a:cxnLst/>
              <a:rect l="l" t="t" r="r" b="b"/>
              <a:pathLst>
                <a:path w="1898" h="2320" extrusionOk="0">
                  <a:moveTo>
                    <a:pt x="0" y="287"/>
                  </a:moveTo>
                  <a:cubicBezTo>
                    <a:pt x="0" y="127"/>
                    <a:pt x="127" y="0"/>
                    <a:pt x="287" y="0"/>
                  </a:cubicBezTo>
                  <a:lnTo>
                    <a:pt x="1822" y="0"/>
                  </a:lnTo>
                  <a:cubicBezTo>
                    <a:pt x="1864" y="0"/>
                    <a:pt x="1898" y="34"/>
                    <a:pt x="1898" y="76"/>
                  </a:cubicBezTo>
                  <a:lnTo>
                    <a:pt x="1898" y="2243"/>
                  </a:lnTo>
                  <a:cubicBezTo>
                    <a:pt x="1898" y="2285"/>
                    <a:pt x="1864" y="2319"/>
                    <a:pt x="1822" y="2319"/>
                  </a:cubicBezTo>
                  <a:lnTo>
                    <a:pt x="1189" y="2319"/>
                  </a:lnTo>
                  <a:cubicBezTo>
                    <a:pt x="1139" y="2319"/>
                    <a:pt x="1105" y="2285"/>
                    <a:pt x="1105" y="2243"/>
                  </a:cubicBezTo>
                  <a:cubicBezTo>
                    <a:pt x="1105" y="2193"/>
                    <a:pt x="1139" y="2159"/>
                    <a:pt x="1189" y="2159"/>
                  </a:cubicBezTo>
                  <a:lnTo>
                    <a:pt x="1737" y="2159"/>
                  </a:lnTo>
                  <a:lnTo>
                    <a:pt x="1737" y="1737"/>
                  </a:lnTo>
                  <a:lnTo>
                    <a:pt x="321" y="1737"/>
                  </a:lnTo>
                  <a:cubicBezTo>
                    <a:pt x="228" y="1737"/>
                    <a:pt x="160" y="1813"/>
                    <a:pt x="160" y="1897"/>
                  </a:cubicBezTo>
                  <a:lnTo>
                    <a:pt x="160" y="1973"/>
                  </a:lnTo>
                  <a:cubicBezTo>
                    <a:pt x="160" y="2049"/>
                    <a:pt x="203" y="2117"/>
                    <a:pt x="270" y="2142"/>
                  </a:cubicBezTo>
                  <a:cubicBezTo>
                    <a:pt x="312" y="2167"/>
                    <a:pt x="329" y="2210"/>
                    <a:pt x="312" y="2252"/>
                  </a:cubicBezTo>
                  <a:cubicBezTo>
                    <a:pt x="295" y="2294"/>
                    <a:pt x="245" y="2311"/>
                    <a:pt x="203" y="2294"/>
                  </a:cubicBezTo>
                  <a:cubicBezTo>
                    <a:pt x="85" y="2235"/>
                    <a:pt x="0" y="2117"/>
                    <a:pt x="0" y="1973"/>
                  </a:cubicBezTo>
                  <a:close/>
                  <a:moveTo>
                    <a:pt x="1737" y="160"/>
                  </a:moveTo>
                  <a:lnTo>
                    <a:pt x="1737" y="1585"/>
                  </a:lnTo>
                  <a:lnTo>
                    <a:pt x="321" y="1585"/>
                  </a:lnTo>
                  <a:cubicBezTo>
                    <a:pt x="262" y="1585"/>
                    <a:pt x="203" y="1594"/>
                    <a:pt x="160" y="1628"/>
                  </a:cubicBezTo>
                  <a:lnTo>
                    <a:pt x="160" y="287"/>
                  </a:lnTo>
                  <a:cubicBezTo>
                    <a:pt x="160" y="219"/>
                    <a:pt x="219" y="160"/>
                    <a:pt x="287" y="16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40"/>
            <p:cNvSpPr/>
            <p:nvPr/>
          </p:nvSpPr>
          <p:spPr>
            <a:xfrm>
              <a:off x="4048525" y="1476700"/>
              <a:ext cx="14575" cy="14525"/>
            </a:xfrm>
            <a:custGeom>
              <a:avLst/>
              <a:gdLst/>
              <a:ahLst/>
              <a:cxnLst/>
              <a:rect l="l" t="t" r="r" b="b"/>
              <a:pathLst>
                <a:path w="583" h="581" extrusionOk="0">
                  <a:moveTo>
                    <a:pt x="26" y="0"/>
                  </a:moveTo>
                  <a:cubicBezTo>
                    <a:pt x="9" y="0"/>
                    <a:pt x="1" y="9"/>
                    <a:pt x="1" y="26"/>
                  </a:cubicBezTo>
                  <a:lnTo>
                    <a:pt x="1" y="557"/>
                  </a:lnTo>
                  <a:cubicBezTo>
                    <a:pt x="1" y="569"/>
                    <a:pt x="13" y="581"/>
                    <a:pt x="27" y="581"/>
                  </a:cubicBezTo>
                  <a:cubicBezTo>
                    <a:pt x="32" y="581"/>
                    <a:pt x="38" y="579"/>
                    <a:pt x="43" y="574"/>
                  </a:cubicBezTo>
                  <a:lnTo>
                    <a:pt x="279" y="405"/>
                  </a:lnTo>
                  <a:cubicBezTo>
                    <a:pt x="283" y="401"/>
                    <a:pt x="288" y="399"/>
                    <a:pt x="292" y="399"/>
                  </a:cubicBezTo>
                  <a:cubicBezTo>
                    <a:pt x="296" y="399"/>
                    <a:pt x="300" y="401"/>
                    <a:pt x="304" y="405"/>
                  </a:cubicBezTo>
                  <a:lnTo>
                    <a:pt x="541" y="574"/>
                  </a:lnTo>
                  <a:cubicBezTo>
                    <a:pt x="545" y="579"/>
                    <a:pt x="551" y="581"/>
                    <a:pt x="557" y="581"/>
                  </a:cubicBezTo>
                  <a:cubicBezTo>
                    <a:pt x="570" y="581"/>
                    <a:pt x="583" y="569"/>
                    <a:pt x="583" y="557"/>
                  </a:cubicBezTo>
                  <a:lnTo>
                    <a:pt x="583" y="26"/>
                  </a:lnTo>
                  <a:cubicBezTo>
                    <a:pt x="583" y="9"/>
                    <a:pt x="566" y="0"/>
                    <a:pt x="557" y="0"/>
                  </a:cubicBezTo>
                  <a:close/>
                </a:path>
              </a:pathLst>
            </a:custGeom>
            <a:solidFill>
              <a:srgbClr val="61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9"/>
        <p:cNvGrpSpPr/>
        <p:nvPr/>
      </p:nvGrpSpPr>
      <p:grpSpPr>
        <a:xfrm>
          <a:off x="0" y="0"/>
          <a:ext cx="0" cy="0"/>
          <a:chOff x="0" y="0"/>
          <a:chExt cx="0" cy="0"/>
        </a:xfrm>
      </p:grpSpPr>
      <p:sp>
        <p:nvSpPr>
          <p:cNvPr id="3090" name="Google Shape;3090;p327"/>
          <p:cNvSpPr/>
          <p:nvPr/>
        </p:nvSpPr>
        <p:spPr>
          <a:xfrm rot="3398018">
            <a:off x="3315654" y="4297176"/>
            <a:ext cx="14728" cy="897617"/>
          </a:xfrm>
          <a:prstGeom prst="rect">
            <a:avLst/>
          </a:prstGeom>
          <a:gradFill>
            <a:gsLst>
              <a:gs pos="0">
                <a:srgbClr val="FFFFFF"/>
              </a:gs>
              <a:gs pos="100000">
                <a:srgbClr val="FFA28B">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27"/>
          <p:cNvSpPr/>
          <p:nvPr/>
        </p:nvSpPr>
        <p:spPr>
          <a:xfrm rot="7245763">
            <a:off x="2939932" y="3071178"/>
            <a:ext cx="14663" cy="1668994"/>
          </a:xfrm>
          <a:prstGeom prst="rect">
            <a:avLst/>
          </a:prstGeom>
          <a:gradFill>
            <a:gsLst>
              <a:gs pos="0">
                <a:srgbClr val="FFFFFF"/>
              </a:gs>
              <a:gs pos="100000">
                <a:srgbClr val="FFA28B">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2" name="Google Shape;3092;p327"/>
          <p:cNvGrpSpPr/>
          <p:nvPr/>
        </p:nvGrpSpPr>
        <p:grpSpPr>
          <a:xfrm>
            <a:off x="556376" y="3516001"/>
            <a:ext cx="1512900" cy="912899"/>
            <a:chOff x="556376" y="3516001"/>
            <a:chExt cx="1512900" cy="912899"/>
          </a:xfrm>
        </p:grpSpPr>
        <p:sp>
          <p:nvSpPr>
            <p:cNvPr id="3093" name="Google Shape;3093;p327"/>
            <p:cNvSpPr/>
            <p:nvPr/>
          </p:nvSpPr>
          <p:spPr>
            <a:xfrm rot="3479677">
              <a:off x="1305750" y="3095714"/>
              <a:ext cx="14151" cy="1754072"/>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27"/>
            <p:cNvSpPr/>
            <p:nvPr/>
          </p:nvSpPr>
          <p:spPr>
            <a:xfrm rot="7157482">
              <a:off x="1229581" y="3363840"/>
              <a:ext cx="14103" cy="648422"/>
            </a:xfrm>
            <a:prstGeom prst="rect">
              <a:avLst/>
            </a:prstGeom>
            <a:gradFill>
              <a:gsLst>
                <a:gs pos="0">
                  <a:srgbClr val="FFFFFF"/>
                </a:gs>
                <a:gs pos="100000">
                  <a:srgbClr val="FFA28B">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95" name="Google Shape;3095;p327"/>
          <p:cNvPicPr preferRelativeResize="0"/>
          <p:nvPr/>
        </p:nvPicPr>
        <p:blipFill>
          <a:blip r:embed="rId4">
            <a:alphaModFix/>
          </a:blip>
          <a:stretch>
            <a:fillRect/>
          </a:stretch>
        </p:blipFill>
        <p:spPr>
          <a:xfrm>
            <a:off x="635613" y="3336825"/>
            <a:ext cx="484200" cy="382126"/>
          </a:xfrm>
          <a:prstGeom prst="rect">
            <a:avLst/>
          </a:prstGeom>
          <a:noFill/>
          <a:ln>
            <a:noFill/>
          </a:ln>
        </p:spPr>
      </p:pic>
      <p:pic>
        <p:nvPicPr>
          <p:cNvPr id="3096" name="Google Shape;3096;p327"/>
          <p:cNvPicPr preferRelativeResize="0"/>
          <p:nvPr/>
        </p:nvPicPr>
        <p:blipFill>
          <a:blip r:embed="rId4">
            <a:alphaModFix/>
          </a:blip>
          <a:stretch>
            <a:fillRect/>
          </a:stretch>
        </p:blipFill>
        <p:spPr>
          <a:xfrm>
            <a:off x="1915388" y="3348773"/>
            <a:ext cx="484176" cy="382132"/>
          </a:xfrm>
          <a:prstGeom prst="rect">
            <a:avLst/>
          </a:prstGeom>
          <a:noFill/>
          <a:ln>
            <a:noFill/>
          </a:ln>
        </p:spPr>
      </p:pic>
      <p:pic>
        <p:nvPicPr>
          <p:cNvPr id="3097" name="Google Shape;3097;p327"/>
          <p:cNvPicPr preferRelativeResize="0"/>
          <p:nvPr/>
        </p:nvPicPr>
        <p:blipFill>
          <a:blip r:embed="rId4">
            <a:alphaModFix/>
          </a:blip>
          <a:stretch>
            <a:fillRect/>
          </a:stretch>
        </p:blipFill>
        <p:spPr>
          <a:xfrm>
            <a:off x="201288" y="4412123"/>
            <a:ext cx="484176" cy="382132"/>
          </a:xfrm>
          <a:prstGeom prst="rect">
            <a:avLst/>
          </a:prstGeom>
          <a:noFill/>
          <a:ln>
            <a:noFill/>
          </a:ln>
        </p:spPr>
      </p:pic>
      <p:pic>
        <p:nvPicPr>
          <p:cNvPr id="3098" name="Google Shape;3098;p327"/>
          <p:cNvPicPr preferRelativeResize="0"/>
          <p:nvPr/>
        </p:nvPicPr>
        <p:blipFill>
          <a:blip r:embed="rId4">
            <a:alphaModFix/>
          </a:blip>
          <a:stretch>
            <a:fillRect/>
          </a:stretch>
        </p:blipFill>
        <p:spPr>
          <a:xfrm>
            <a:off x="2672024" y="4985962"/>
            <a:ext cx="422652" cy="333576"/>
          </a:xfrm>
          <a:prstGeom prst="rect">
            <a:avLst/>
          </a:prstGeom>
          <a:noFill/>
          <a:ln>
            <a:noFill/>
          </a:ln>
        </p:spPr>
      </p:pic>
      <p:pic>
        <p:nvPicPr>
          <p:cNvPr id="3099" name="Google Shape;3099;p327"/>
          <p:cNvPicPr preferRelativeResize="0"/>
          <p:nvPr/>
        </p:nvPicPr>
        <p:blipFill rotWithShape="1">
          <a:blip r:embed="rId5">
            <a:alphaModFix/>
          </a:blip>
          <a:srcRect/>
          <a:stretch/>
        </p:blipFill>
        <p:spPr>
          <a:xfrm>
            <a:off x="1915386" y="3289100"/>
            <a:ext cx="484178" cy="313250"/>
          </a:xfrm>
          <a:prstGeom prst="rect">
            <a:avLst/>
          </a:prstGeom>
          <a:noFill/>
          <a:ln>
            <a:noFill/>
          </a:ln>
        </p:spPr>
      </p:pic>
      <p:pic>
        <p:nvPicPr>
          <p:cNvPr id="3100" name="Google Shape;3100;p327"/>
          <p:cNvPicPr preferRelativeResize="0"/>
          <p:nvPr/>
        </p:nvPicPr>
        <p:blipFill rotWithShape="1">
          <a:blip r:embed="rId5">
            <a:alphaModFix/>
          </a:blip>
          <a:srcRect/>
          <a:stretch/>
        </p:blipFill>
        <p:spPr>
          <a:xfrm>
            <a:off x="636436" y="3289100"/>
            <a:ext cx="484178" cy="313250"/>
          </a:xfrm>
          <a:prstGeom prst="rect">
            <a:avLst/>
          </a:prstGeom>
          <a:noFill/>
          <a:ln>
            <a:noFill/>
          </a:ln>
        </p:spPr>
      </p:pic>
      <p:pic>
        <p:nvPicPr>
          <p:cNvPr id="3101" name="Google Shape;3101;p327"/>
          <p:cNvPicPr preferRelativeResize="0"/>
          <p:nvPr/>
        </p:nvPicPr>
        <p:blipFill rotWithShape="1">
          <a:blip r:embed="rId5">
            <a:alphaModFix/>
          </a:blip>
          <a:srcRect/>
          <a:stretch/>
        </p:blipFill>
        <p:spPr>
          <a:xfrm>
            <a:off x="201286" y="4348850"/>
            <a:ext cx="484178" cy="313250"/>
          </a:xfrm>
          <a:prstGeom prst="rect">
            <a:avLst/>
          </a:prstGeom>
          <a:noFill/>
          <a:ln>
            <a:noFill/>
          </a:ln>
        </p:spPr>
      </p:pic>
      <p:pic>
        <p:nvPicPr>
          <p:cNvPr id="3102" name="Google Shape;3102;p327"/>
          <p:cNvPicPr preferRelativeResize="0"/>
          <p:nvPr/>
        </p:nvPicPr>
        <p:blipFill rotWithShape="1">
          <a:blip r:embed="rId5">
            <a:alphaModFix/>
          </a:blip>
          <a:srcRect/>
          <a:stretch/>
        </p:blipFill>
        <p:spPr>
          <a:xfrm>
            <a:off x="2641261" y="4894125"/>
            <a:ext cx="484178" cy="313250"/>
          </a:xfrm>
          <a:prstGeom prst="rect">
            <a:avLst/>
          </a:prstGeom>
          <a:noFill/>
          <a:ln>
            <a:noFill/>
          </a:ln>
        </p:spPr>
      </p:pic>
      <p:pic>
        <p:nvPicPr>
          <p:cNvPr id="3103" name="Google Shape;3103;p327"/>
          <p:cNvPicPr preferRelativeResize="0"/>
          <p:nvPr/>
        </p:nvPicPr>
        <p:blipFill rotWithShape="1">
          <a:blip r:embed="rId6">
            <a:alphaModFix/>
          </a:blip>
          <a:srcRect b="59892"/>
          <a:stretch/>
        </p:blipFill>
        <p:spPr>
          <a:xfrm>
            <a:off x="3046483" y="3652577"/>
            <a:ext cx="5689902" cy="1490923"/>
          </a:xfrm>
          <a:prstGeom prst="rect">
            <a:avLst/>
          </a:prstGeom>
          <a:noFill/>
          <a:ln>
            <a:noFill/>
          </a:ln>
        </p:spPr>
      </p:pic>
      <p:grpSp>
        <p:nvGrpSpPr>
          <p:cNvPr id="3105" name="Google Shape;3105;p327"/>
          <p:cNvGrpSpPr/>
          <p:nvPr/>
        </p:nvGrpSpPr>
        <p:grpSpPr>
          <a:xfrm>
            <a:off x="404866" y="1524367"/>
            <a:ext cx="1195701" cy="284297"/>
            <a:chOff x="238125" y="1964875"/>
            <a:chExt cx="7096150" cy="1687225"/>
          </a:xfrm>
        </p:grpSpPr>
        <p:sp>
          <p:nvSpPr>
            <p:cNvPr id="3106" name="Google Shape;3106;p327"/>
            <p:cNvSpPr/>
            <p:nvPr/>
          </p:nvSpPr>
          <p:spPr>
            <a:xfrm>
              <a:off x="2303375" y="2263100"/>
              <a:ext cx="1087975" cy="1152375"/>
            </a:xfrm>
            <a:custGeom>
              <a:avLst/>
              <a:gdLst/>
              <a:ahLst/>
              <a:cxnLst/>
              <a:rect l="l" t="t" r="r" b="b"/>
              <a:pathLst>
                <a:path w="43519" h="46095" extrusionOk="0">
                  <a:moveTo>
                    <a:pt x="22180" y="1"/>
                  </a:moveTo>
                  <a:cubicBezTo>
                    <a:pt x="8794" y="1"/>
                    <a:pt x="1" y="9354"/>
                    <a:pt x="1" y="23187"/>
                  </a:cubicBezTo>
                  <a:cubicBezTo>
                    <a:pt x="1" y="36909"/>
                    <a:pt x="8794" y="46094"/>
                    <a:pt x="22180" y="46094"/>
                  </a:cubicBezTo>
                  <a:cubicBezTo>
                    <a:pt x="34950" y="46094"/>
                    <a:pt x="43519" y="37861"/>
                    <a:pt x="43519" y="25484"/>
                  </a:cubicBezTo>
                  <a:lnTo>
                    <a:pt x="43519" y="21339"/>
                  </a:lnTo>
                  <a:lnTo>
                    <a:pt x="22068" y="21339"/>
                  </a:lnTo>
                  <a:lnTo>
                    <a:pt x="22068" y="29180"/>
                  </a:lnTo>
                  <a:lnTo>
                    <a:pt x="33045" y="29180"/>
                  </a:lnTo>
                  <a:cubicBezTo>
                    <a:pt x="32709" y="34165"/>
                    <a:pt x="28453" y="37581"/>
                    <a:pt x="22404" y="37581"/>
                  </a:cubicBezTo>
                  <a:cubicBezTo>
                    <a:pt x="14675" y="37581"/>
                    <a:pt x="10474" y="32261"/>
                    <a:pt x="10474" y="23187"/>
                  </a:cubicBezTo>
                  <a:cubicBezTo>
                    <a:pt x="10474" y="14114"/>
                    <a:pt x="14843" y="8682"/>
                    <a:pt x="22124" y="8682"/>
                  </a:cubicBezTo>
                  <a:cubicBezTo>
                    <a:pt x="27277" y="8682"/>
                    <a:pt x="31253" y="11314"/>
                    <a:pt x="32149" y="15738"/>
                  </a:cubicBezTo>
                  <a:lnTo>
                    <a:pt x="42791" y="15738"/>
                  </a:lnTo>
                  <a:cubicBezTo>
                    <a:pt x="41447" y="6273"/>
                    <a:pt x="33213" y="1"/>
                    <a:pt x="22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27"/>
            <p:cNvSpPr/>
            <p:nvPr/>
          </p:nvSpPr>
          <p:spPr>
            <a:xfrm>
              <a:off x="3478150" y="2260300"/>
              <a:ext cx="233850" cy="1139775"/>
            </a:xfrm>
            <a:custGeom>
              <a:avLst/>
              <a:gdLst/>
              <a:ahLst/>
              <a:cxnLst/>
              <a:rect l="l" t="t" r="r" b="b"/>
              <a:pathLst>
                <a:path w="9354" h="45591" extrusionOk="0">
                  <a:moveTo>
                    <a:pt x="0" y="0"/>
                  </a:moveTo>
                  <a:lnTo>
                    <a:pt x="0" y="9130"/>
                  </a:lnTo>
                  <a:lnTo>
                    <a:pt x="9353" y="9130"/>
                  </a:lnTo>
                  <a:lnTo>
                    <a:pt x="9353" y="0"/>
                  </a:lnTo>
                  <a:close/>
                  <a:moveTo>
                    <a:pt x="0" y="12546"/>
                  </a:moveTo>
                  <a:lnTo>
                    <a:pt x="0" y="45590"/>
                  </a:lnTo>
                  <a:lnTo>
                    <a:pt x="9353" y="45590"/>
                  </a:lnTo>
                  <a:lnTo>
                    <a:pt x="9353" y="1254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27"/>
            <p:cNvSpPr/>
            <p:nvPr/>
          </p:nvSpPr>
          <p:spPr>
            <a:xfrm>
              <a:off x="3787575" y="2279900"/>
              <a:ext cx="544700" cy="1134175"/>
            </a:xfrm>
            <a:custGeom>
              <a:avLst/>
              <a:gdLst/>
              <a:ahLst/>
              <a:cxnLst/>
              <a:rect l="l" t="t" r="r" b="b"/>
              <a:pathLst>
                <a:path w="21788" h="45367" extrusionOk="0">
                  <a:moveTo>
                    <a:pt x="14731" y="1"/>
                  </a:moveTo>
                  <a:lnTo>
                    <a:pt x="5322" y="3641"/>
                  </a:lnTo>
                  <a:lnTo>
                    <a:pt x="5322" y="11762"/>
                  </a:lnTo>
                  <a:lnTo>
                    <a:pt x="1" y="11762"/>
                  </a:lnTo>
                  <a:lnTo>
                    <a:pt x="1" y="19379"/>
                  </a:lnTo>
                  <a:lnTo>
                    <a:pt x="5322" y="19379"/>
                  </a:lnTo>
                  <a:lnTo>
                    <a:pt x="5322" y="34557"/>
                  </a:lnTo>
                  <a:cubicBezTo>
                    <a:pt x="5322" y="39878"/>
                    <a:pt x="6666" y="45366"/>
                    <a:pt x="15851" y="45366"/>
                  </a:cubicBezTo>
                  <a:cubicBezTo>
                    <a:pt x="17923" y="45366"/>
                    <a:pt x="19547" y="45254"/>
                    <a:pt x="21788" y="44806"/>
                  </a:cubicBezTo>
                  <a:lnTo>
                    <a:pt x="21788" y="37469"/>
                  </a:lnTo>
                  <a:cubicBezTo>
                    <a:pt x="21116" y="37637"/>
                    <a:pt x="19547" y="37805"/>
                    <a:pt x="18651" y="37805"/>
                  </a:cubicBezTo>
                  <a:cubicBezTo>
                    <a:pt x="15627" y="37805"/>
                    <a:pt x="14731" y="36237"/>
                    <a:pt x="14731" y="33493"/>
                  </a:cubicBezTo>
                  <a:lnTo>
                    <a:pt x="14731" y="19379"/>
                  </a:lnTo>
                  <a:lnTo>
                    <a:pt x="21788" y="19379"/>
                  </a:lnTo>
                  <a:lnTo>
                    <a:pt x="21788" y="11762"/>
                  </a:lnTo>
                  <a:lnTo>
                    <a:pt x="14731" y="11762"/>
                  </a:lnTo>
                  <a:lnTo>
                    <a:pt x="147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27"/>
            <p:cNvSpPr/>
            <p:nvPr/>
          </p:nvSpPr>
          <p:spPr>
            <a:xfrm>
              <a:off x="4431675" y="2277100"/>
              <a:ext cx="1005350" cy="1122975"/>
            </a:xfrm>
            <a:custGeom>
              <a:avLst/>
              <a:gdLst/>
              <a:ahLst/>
              <a:cxnLst/>
              <a:rect l="l" t="t" r="r" b="b"/>
              <a:pathLst>
                <a:path w="40214" h="44919" extrusionOk="0">
                  <a:moveTo>
                    <a:pt x="0" y="1"/>
                  </a:moveTo>
                  <a:lnTo>
                    <a:pt x="0" y="44918"/>
                  </a:lnTo>
                  <a:lnTo>
                    <a:pt x="9970" y="44918"/>
                  </a:lnTo>
                  <a:lnTo>
                    <a:pt x="9970" y="25988"/>
                  </a:lnTo>
                  <a:lnTo>
                    <a:pt x="30244" y="25988"/>
                  </a:lnTo>
                  <a:lnTo>
                    <a:pt x="30244" y="44918"/>
                  </a:lnTo>
                  <a:lnTo>
                    <a:pt x="40214" y="44918"/>
                  </a:lnTo>
                  <a:lnTo>
                    <a:pt x="40214" y="1"/>
                  </a:lnTo>
                  <a:lnTo>
                    <a:pt x="30244" y="1"/>
                  </a:lnTo>
                  <a:lnTo>
                    <a:pt x="30244" y="18147"/>
                  </a:lnTo>
                  <a:lnTo>
                    <a:pt x="9970" y="18147"/>
                  </a:lnTo>
                  <a:lnTo>
                    <a:pt x="9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27"/>
            <p:cNvSpPr/>
            <p:nvPr/>
          </p:nvSpPr>
          <p:spPr>
            <a:xfrm>
              <a:off x="5549025" y="2573950"/>
              <a:ext cx="792525" cy="841525"/>
            </a:xfrm>
            <a:custGeom>
              <a:avLst/>
              <a:gdLst/>
              <a:ahLst/>
              <a:cxnLst/>
              <a:rect l="l" t="t" r="r" b="b"/>
              <a:pathLst>
                <a:path w="31701" h="33661" extrusionOk="0">
                  <a:moveTo>
                    <a:pt x="0" y="0"/>
                  </a:moveTo>
                  <a:lnTo>
                    <a:pt x="0" y="20667"/>
                  </a:lnTo>
                  <a:cubicBezTo>
                    <a:pt x="0" y="28564"/>
                    <a:pt x="3641" y="33660"/>
                    <a:pt x="11034" y="33660"/>
                  </a:cubicBezTo>
                  <a:cubicBezTo>
                    <a:pt x="16242" y="33660"/>
                    <a:pt x="19827" y="31140"/>
                    <a:pt x="21731" y="26995"/>
                  </a:cubicBezTo>
                  <a:lnTo>
                    <a:pt x="22291" y="26995"/>
                  </a:lnTo>
                  <a:lnTo>
                    <a:pt x="23523" y="33044"/>
                  </a:lnTo>
                  <a:lnTo>
                    <a:pt x="31700" y="33044"/>
                  </a:lnTo>
                  <a:lnTo>
                    <a:pt x="31700" y="0"/>
                  </a:lnTo>
                  <a:lnTo>
                    <a:pt x="22347" y="0"/>
                  </a:lnTo>
                  <a:lnTo>
                    <a:pt x="22347" y="17474"/>
                  </a:lnTo>
                  <a:cubicBezTo>
                    <a:pt x="22347" y="22459"/>
                    <a:pt x="19659" y="25987"/>
                    <a:pt x="15178" y="25987"/>
                  </a:cubicBezTo>
                  <a:cubicBezTo>
                    <a:pt x="11482" y="25987"/>
                    <a:pt x="9410" y="23747"/>
                    <a:pt x="9410" y="19210"/>
                  </a:cubicBezTo>
                  <a:lnTo>
                    <a:pt x="94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27"/>
            <p:cNvSpPr/>
            <p:nvPr/>
          </p:nvSpPr>
          <p:spPr>
            <a:xfrm>
              <a:off x="6477350" y="2254700"/>
              <a:ext cx="856925" cy="1160775"/>
            </a:xfrm>
            <a:custGeom>
              <a:avLst/>
              <a:gdLst/>
              <a:ahLst/>
              <a:cxnLst/>
              <a:rect l="l" t="t" r="r" b="b"/>
              <a:pathLst>
                <a:path w="34277" h="46431" extrusionOk="0">
                  <a:moveTo>
                    <a:pt x="17026" y="19883"/>
                  </a:moveTo>
                  <a:cubicBezTo>
                    <a:pt x="21339" y="19883"/>
                    <a:pt x="24699" y="22739"/>
                    <a:pt x="24699" y="29292"/>
                  </a:cubicBezTo>
                  <a:cubicBezTo>
                    <a:pt x="24699" y="35453"/>
                    <a:pt x="21675" y="38757"/>
                    <a:pt x="17026" y="38757"/>
                  </a:cubicBezTo>
                  <a:cubicBezTo>
                    <a:pt x="12546" y="38757"/>
                    <a:pt x="9353" y="35789"/>
                    <a:pt x="9353" y="30524"/>
                  </a:cubicBezTo>
                  <a:lnTo>
                    <a:pt x="9353" y="28172"/>
                  </a:lnTo>
                  <a:cubicBezTo>
                    <a:pt x="9353" y="23243"/>
                    <a:pt x="12210" y="19883"/>
                    <a:pt x="17026" y="19883"/>
                  </a:cubicBezTo>
                  <a:close/>
                  <a:moveTo>
                    <a:pt x="0" y="0"/>
                  </a:moveTo>
                  <a:lnTo>
                    <a:pt x="0" y="45814"/>
                  </a:lnTo>
                  <a:lnTo>
                    <a:pt x="8177" y="45814"/>
                  </a:lnTo>
                  <a:lnTo>
                    <a:pt x="9353" y="39877"/>
                  </a:lnTo>
                  <a:lnTo>
                    <a:pt x="9914" y="39877"/>
                  </a:lnTo>
                  <a:cubicBezTo>
                    <a:pt x="11706" y="44134"/>
                    <a:pt x="15962" y="46430"/>
                    <a:pt x="20835" y="46430"/>
                  </a:cubicBezTo>
                  <a:cubicBezTo>
                    <a:pt x="29068" y="46430"/>
                    <a:pt x="34277" y="39765"/>
                    <a:pt x="34277" y="29292"/>
                  </a:cubicBezTo>
                  <a:cubicBezTo>
                    <a:pt x="34277" y="18539"/>
                    <a:pt x="28788" y="12154"/>
                    <a:pt x="20611" y="12154"/>
                  </a:cubicBezTo>
                  <a:cubicBezTo>
                    <a:pt x="15290" y="12154"/>
                    <a:pt x="11482" y="14898"/>
                    <a:pt x="9914" y="18819"/>
                  </a:cubicBezTo>
                  <a:lnTo>
                    <a:pt x="9353" y="18819"/>
                  </a:lnTo>
                  <a:lnTo>
                    <a:pt x="93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27"/>
            <p:cNvSpPr/>
            <p:nvPr/>
          </p:nvSpPr>
          <p:spPr>
            <a:xfrm>
              <a:off x="238125" y="1964875"/>
              <a:ext cx="1709650" cy="1687225"/>
            </a:xfrm>
            <a:custGeom>
              <a:avLst/>
              <a:gdLst/>
              <a:ahLst/>
              <a:cxnLst/>
              <a:rect l="l" t="t" r="r" b="b"/>
              <a:pathLst>
                <a:path w="68386" h="67489" extrusionOk="0">
                  <a:moveTo>
                    <a:pt x="34221" y="0"/>
                  </a:moveTo>
                  <a:cubicBezTo>
                    <a:pt x="15290" y="0"/>
                    <a:pt x="0" y="15402"/>
                    <a:pt x="0" y="34444"/>
                  </a:cubicBezTo>
                  <a:cubicBezTo>
                    <a:pt x="0" y="49678"/>
                    <a:pt x="9801" y="62560"/>
                    <a:pt x="23411" y="67152"/>
                  </a:cubicBezTo>
                  <a:cubicBezTo>
                    <a:pt x="25091" y="67489"/>
                    <a:pt x="25707" y="66424"/>
                    <a:pt x="25707" y="65472"/>
                  </a:cubicBezTo>
                  <a:cubicBezTo>
                    <a:pt x="25707" y="64688"/>
                    <a:pt x="25651" y="61944"/>
                    <a:pt x="25651" y="59087"/>
                  </a:cubicBezTo>
                  <a:cubicBezTo>
                    <a:pt x="16130" y="61160"/>
                    <a:pt x="14170" y="54999"/>
                    <a:pt x="14170" y="54999"/>
                  </a:cubicBezTo>
                  <a:cubicBezTo>
                    <a:pt x="12602" y="51022"/>
                    <a:pt x="10361" y="49958"/>
                    <a:pt x="10361" y="49958"/>
                  </a:cubicBezTo>
                  <a:cubicBezTo>
                    <a:pt x="7225" y="47886"/>
                    <a:pt x="10585" y="47886"/>
                    <a:pt x="10585" y="47886"/>
                  </a:cubicBezTo>
                  <a:cubicBezTo>
                    <a:pt x="14058" y="48110"/>
                    <a:pt x="15850" y="51414"/>
                    <a:pt x="15850" y="51414"/>
                  </a:cubicBezTo>
                  <a:cubicBezTo>
                    <a:pt x="18931" y="56623"/>
                    <a:pt x="23859" y="55167"/>
                    <a:pt x="25819" y="54271"/>
                  </a:cubicBezTo>
                  <a:cubicBezTo>
                    <a:pt x="26099" y="52031"/>
                    <a:pt x="26996" y="50462"/>
                    <a:pt x="27948" y="49622"/>
                  </a:cubicBezTo>
                  <a:cubicBezTo>
                    <a:pt x="20387" y="48838"/>
                    <a:pt x="12378" y="45870"/>
                    <a:pt x="12378" y="32652"/>
                  </a:cubicBezTo>
                  <a:cubicBezTo>
                    <a:pt x="12378" y="28844"/>
                    <a:pt x="13778" y="25763"/>
                    <a:pt x="15906" y="23411"/>
                  </a:cubicBezTo>
                  <a:cubicBezTo>
                    <a:pt x="15570" y="22515"/>
                    <a:pt x="14394" y="18986"/>
                    <a:pt x="16242" y="14282"/>
                  </a:cubicBezTo>
                  <a:cubicBezTo>
                    <a:pt x="16242" y="14282"/>
                    <a:pt x="19155" y="13330"/>
                    <a:pt x="25651" y="17810"/>
                  </a:cubicBezTo>
                  <a:cubicBezTo>
                    <a:pt x="28396" y="17082"/>
                    <a:pt x="31308" y="16634"/>
                    <a:pt x="34221" y="16634"/>
                  </a:cubicBezTo>
                  <a:cubicBezTo>
                    <a:pt x="37077" y="16634"/>
                    <a:pt x="40045" y="17082"/>
                    <a:pt x="42734" y="17810"/>
                  </a:cubicBezTo>
                  <a:cubicBezTo>
                    <a:pt x="49287" y="13330"/>
                    <a:pt x="52143" y="14282"/>
                    <a:pt x="52143" y="14282"/>
                  </a:cubicBezTo>
                  <a:cubicBezTo>
                    <a:pt x="54047" y="18986"/>
                    <a:pt x="52815" y="22515"/>
                    <a:pt x="52479" y="23411"/>
                  </a:cubicBezTo>
                  <a:cubicBezTo>
                    <a:pt x="54719" y="25763"/>
                    <a:pt x="56007" y="28844"/>
                    <a:pt x="56007" y="32652"/>
                  </a:cubicBezTo>
                  <a:cubicBezTo>
                    <a:pt x="56007" y="45870"/>
                    <a:pt x="47998" y="48782"/>
                    <a:pt x="40381" y="49622"/>
                  </a:cubicBezTo>
                  <a:cubicBezTo>
                    <a:pt x="41614" y="50742"/>
                    <a:pt x="42678" y="52759"/>
                    <a:pt x="42678" y="56007"/>
                  </a:cubicBezTo>
                  <a:cubicBezTo>
                    <a:pt x="42678" y="60656"/>
                    <a:pt x="42622" y="64352"/>
                    <a:pt x="42622" y="65472"/>
                  </a:cubicBezTo>
                  <a:cubicBezTo>
                    <a:pt x="42622" y="66424"/>
                    <a:pt x="43238" y="67489"/>
                    <a:pt x="44974" y="67152"/>
                  </a:cubicBezTo>
                  <a:cubicBezTo>
                    <a:pt x="58528" y="62560"/>
                    <a:pt x="68329" y="49678"/>
                    <a:pt x="68329" y="34444"/>
                  </a:cubicBezTo>
                  <a:cubicBezTo>
                    <a:pt x="68385" y="15402"/>
                    <a:pt x="53039" y="0"/>
                    <a:pt x="34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3" name="Google Shape;3113;p327"/>
          <p:cNvSpPr/>
          <p:nvPr/>
        </p:nvSpPr>
        <p:spPr>
          <a:xfrm>
            <a:off x="5480125" y="1524375"/>
            <a:ext cx="951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Pull requests</a:t>
            </a:r>
            <a:endParaRPr sz="900">
              <a:solidFill>
                <a:srgbClr val="FFFFFF"/>
              </a:solidFill>
              <a:latin typeface="Helvetica Neue"/>
              <a:ea typeface="Helvetica Neue"/>
              <a:cs typeface="Helvetica Neue"/>
              <a:sym typeface="Helvetica Neue"/>
            </a:endParaRPr>
          </a:p>
        </p:txBody>
      </p:sp>
      <p:sp>
        <p:nvSpPr>
          <p:cNvPr id="3114" name="Google Shape;3114;p327"/>
          <p:cNvSpPr/>
          <p:nvPr/>
        </p:nvSpPr>
        <p:spPr>
          <a:xfrm>
            <a:off x="6489864" y="1524375"/>
            <a:ext cx="690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Projects</a:t>
            </a:r>
            <a:endParaRPr sz="900">
              <a:solidFill>
                <a:srgbClr val="FFFFFF"/>
              </a:solidFill>
              <a:latin typeface="Helvetica Neue"/>
              <a:ea typeface="Helvetica Neue"/>
              <a:cs typeface="Helvetica Neue"/>
              <a:sym typeface="Helvetica Neue"/>
            </a:endParaRPr>
          </a:p>
        </p:txBody>
      </p:sp>
      <p:sp>
        <p:nvSpPr>
          <p:cNvPr id="3115" name="Google Shape;3115;p327"/>
          <p:cNvSpPr/>
          <p:nvPr/>
        </p:nvSpPr>
        <p:spPr>
          <a:xfrm>
            <a:off x="7238575" y="1524375"/>
            <a:ext cx="5220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Issues</a:t>
            </a:r>
            <a:endParaRPr sz="900">
              <a:solidFill>
                <a:srgbClr val="FFFFFF"/>
              </a:solidFill>
              <a:latin typeface="Helvetica Neue"/>
              <a:ea typeface="Helvetica Neue"/>
              <a:cs typeface="Helvetica Neue"/>
              <a:sym typeface="Helvetica Neue"/>
            </a:endParaRPr>
          </a:p>
        </p:txBody>
      </p:sp>
      <p:sp>
        <p:nvSpPr>
          <p:cNvPr id="3116" name="Google Shape;3116;p327"/>
          <p:cNvSpPr/>
          <p:nvPr/>
        </p:nvSpPr>
        <p:spPr>
          <a:xfrm>
            <a:off x="5480125" y="1763525"/>
            <a:ext cx="858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Discussions</a:t>
            </a:r>
            <a:endParaRPr sz="900">
              <a:solidFill>
                <a:srgbClr val="FFFFFF"/>
              </a:solidFill>
              <a:latin typeface="Helvetica Neue"/>
              <a:ea typeface="Helvetica Neue"/>
              <a:cs typeface="Helvetica Neue"/>
              <a:sym typeface="Helvetica Neue"/>
            </a:endParaRPr>
          </a:p>
        </p:txBody>
      </p:sp>
      <p:sp>
        <p:nvSpPr>
          <p:cNvPr id="3117" name="Google Shape;3117;p327"/>
          <p:cNvSpPr/>
          <p:nvPr/>
        </p:nvSpPr>
        <p:spPr>
          <a:xfrm>
            <a:off x="6398551" y="1763525"/>
            <a:ext cx="858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Merge queue</a:t>
            </a:r>
            <a:endParaRPr sz="900">
              <a:solidFill>
                <a:srgbClr val="FFFFFF"/>
              </a:solidFill>
              <a:latin typeface="Helvetica Neue"/>
              <a:ea typeface="Helvetica Neue"/>
              <a:cs typeface="Helvetica Neue"/>
              <a:sym typeface="Helvetica Neue"/>
            </a:endParaRPr>
          </a:p>
        </p:txBody>
      </p:sp>
      <p:sp>
        <p:nvSpPr>
          <p:cNvPr id="3118" name="Google Shape;3118;p327"/>
          <p:cNvSpPr/>
          <p:nvPr/>
        </p:nvSpPr>
        <p:spPr>
          <a:xfrm>
            <a:off x="7316925" y="1763525"/>
            <a:ext cx="5592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Search</a:t>
            </a:r>
            <a:endParaRPr sz="900">
              <a:solidFill>
                <a:srgbClr val="FFFFFF"/>
              </a:solidFill>
              <a:latin typeface="Helvetica Neue"/>
              <a:ea typeface="Helvetica Neue"/>
              <a:cs typeface="Helvetica Neue"/>
              <a:sym typeface="Helvetica Neue"/>
            </a:endParaRPr>
          </a:p>
        </p:txBody>
      </p:sp>
      <p:sp>
        <p:nvSpPr>
          <p:cNvPr id="3119" name="Google Shape;3119;p327"/>
          <p:cNvSpPr/>
          <p:nvPr/>
        </p:nvSpPr>
        <p:spPr>
          <a:xfrm rot="-5400000">
            <a:off x="5095558" y="1345450"/>
            <a:ext cx="10800" cy="784500"/>
          </a:xfrm>
          <a:prstGeom prst="rect">
            <a:avLst/>
          </a:prstGeom>
          <a:gradFill>
            <a:gsLst>
              <a:gs pos="0">
                <a:srgbClr val="FF6590"/>
              </a:gs>
              <a:gs pos="100000">
                <a:srgbClr val="FF6590">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27"/>
          <p:cNvSpPr/>
          <p:nvPr/>
        </p:nvSpPr>
        <p:spPr>
          <a:xfrm>
            <a:off x="5480125" y="2388400"/>
            <a:ext cx="13008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CI/CD with Actions</a:t>
            </a:r>
            <a:endParaRPr sz="900">
              <a:solidFill>
                <a:srgbClr val="FFFFFF"/>
              </a:solidFill>
              <a:latin typeface="Helvetica Neue"/>
              <a:ea typeface="Helvetica Neue"/>
              <a:cs typeface="Helvetica Neue"/>
              <a:sym typeface="Helvetica Neue"/>
            </a:endParaRPr>
          </a:p>
        </p:txBody>
      </p:sp>
      <p:sp>
        <p:nvSpPr>
          <p:cNvPr id="3121" name="Google Shape;3121;p327"/>
          <p:cNvSpPr/>
          <p:nvPr/>
        </p:nvSpPr>
        <p:spPr>
          <a:xfrm>
            <a:off x="6842718" y="2388400"/>
            <a:ext cx="7905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Automation</a:t>
            </a:r>
            <a:endParaRPr sz="900">
              <a:solidFill>
                <a:srgbClr val="FFFFFF"/>
              </a:solidFill>
              <a:latin typeface="Helvetica Neue"/>
              <a:ea typeface="Helvetica Neue"/>
              <a:cs typeface="Helvetica Neue"/>
              <a:sym typeface="Helvetica Neue"/>
            </a:endParaRPr>
          </a:p>
        </p:txBody>
      </p:sp>
      <p:sp>
        <p:nvSpPr>
          <p:cNvPr id="3122" name="Google Shape;3122;p327"/>
          <p:cNvSpPr/>
          <p:nvPr/>
        </p:nvSpPr>
        <p:spPr>
          <a:xfrm>
            <a:off x="7695019" y="2388425"/>
            <a:ext cx="588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Copilot</a:t>
            </a:r>
            <a:endParaRPr sz="900">
              <a:solidFill>
                <a:srgbClr val="FFFFFF"/>
              </a:solidFill>
              <a:latin typeface="Helvetica Neue"/>
              <a:ea typeface="Helvetica Neue"/>
              <a:cs typeface="Helvetica Neue"/>
              <a:sym typeface="Helvetica Neue"/>
            </a:endParaRPr>
          </a:p>
        </p:txBody>
      </p:sp>
      <p:sp>
        <p:nvSpPr>
          <p:cNvPr id="3123" name="Google Shape;3123;p327"/>
          <p:cNvSpPr/>
          <p:nvPr/>
        </p:nvSpPr>
        <p:spPr>
          <a:xfrm>
            <a:off x="5480125" y="2627550"/>
            <a:ext cx="810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Codespaces</a:t>
            </a:r>
            <a:endParaRPr sz="900">
              <a:solidFill>
                <a:srgbClr val="FFFFFF"/>
              </a:solidFill>
              <a:latin typeface="Helvetica Neue"/>
              <a:ea typeface="Helvetica Neue"/>
              <a:cs typeface="Helvetica Neue"/>
              <a:sym typeface="Helvetica Neue"/>
            </a:endParaRPr>
          </a:p>
        </p:txBody>
      </p:sp>
      <p:sp>
        <p:nvSpPr>
          <p:cNvPr id="3124" name="Google Shape;3124;p327"/>
          <p:cNvSpPr/>
          <p:nvPr/>
        </p:nvSpPr>
        <p:spPr>
          <a:xfrm>
            <a:off x="6351108" y="2609906"/>
            <a:ext cx="588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Runners</a:t>
            </a:r>
            <a:endParaRPr sz="900">
              <a:solidFill>
                <a:srgbClr val="FFFFFF"/>
              </a:solidFill>
              <a:latin typeface="Helvetica Neue"/>
              <a:ea typeface="Helvetica Neue"/>
              <a:cs typeface="Helvetica Neue"/>
              <a:sym typeface="Helvetica Neue"/>
            </a:endParaRPr>
          </a:p>
        </p:txBody>
      </p:sp>
      <p:sp>
        <p:nvSpPr>
          <p:cNvPr id="3125" name="Google Shape;3125;p327"/>
          <p:cNvSpPr/>
          <p:nvPr/>
        </p:nvSpPr>
        <p:spPr>
          <a:xfrm>
            <a:off x="7048382" y="2609904"/>
            <a:ext cx="3792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npm</a:t>
            </a:r>
            <a:endParaRPr sz="900">
              <a:solidFill>
                <a:srgbClr val="FFFFFF"/>
              </a:solidFill>
              <a:latin typeface="Helvetica Neue"/>
              <a:ea typeface="Helvetica Neue"/>
              <a:cs typeface="Helvetica Neue"/>
              <a:sym typeface="Helvetica Neue"/>
            </a:endParaRPr>
          </a:p>
        </p:txBody>
      </p:sp>
      <p:sp>
        <p:nvSpPr>
          <p:cNvPr id="3126" name="Google Shape;3126;p327"/>
          <p:cNvSpPr/>
          <p:nvPr/>
        </p:nvSpPr>
        <p:spPr>
          <a:xfrm rot="-5400000">
            <a:off x="5095558" y="2211596"/>
            <a:ext cx="10800" cy="784500"/>
          </a:xfrm>
          <a:prstGeom prst="rect">
            <a:avLst/>
          </a:prstGeom>
          <a:gradFill>
            <a:gsLst>
              <a:gs pos="0">
                <a:srgbClr val="F4E163"/>
              </a:gs>
              <a:gs pos="100000">
                <a:srgbClr val="F4E163">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27"/>
          <p:cNvSpPr/>
          <p:nvPr/>
        </p:nvSpPr>
        <p:spPr>
          <a:xfrm>
            <a:off x="5480125" y="3264775"/>
            <a:ext cx="1224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Advanced Security</a:t>
            </a:r>
            <a:endParaRPr sz="900">
              <a:solidFill>
                <a:srgbClr val="FFFFFF"/>
              </a:solidFill>
              <a:latin typeface="Helvetica Neue"/>
              <a:ea typeface="Helvetica Neue"/>
              <a:cs typeface="Helvetica Neue"/>
              <a:sym typeface="Helvetica Neue"/>
            </a:endParaRPr>
          </a:p>
        </p:txBody>
      </p:sp>
      <p:sp>
        <p:nvSpPr>
          <p:cNvPr id="3128" name="Google Shape;3128;p327"/>
          <p:cNvSpPr/>
          <p:nvPr/>
        </p:nvSpPr>
        <p:spPr>
          <a:xfrm>
            <a:off x="6765815" y="3264775"/>
            <a:ext cx="1110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Secret scanning</a:t>
            </a:r>
            <a:endParaRPr sz="900">
              <a:solidFill>
                <a:srgbClr val="FFFFFF"/>
              </a:solidFill>
              <a:latin typeface="Helvetica Neue"/>
              <a:ea typeface="Helvetica Neue"/>
              <a:cs typeface="Helvetica Neue"/>
              <a:sym typeface="Helvetica Neue"/>
            </a:endParaRPr>
          </a:p>
        </p:txBody>
      </p:sp>
      <p:sp>
        <p:nvSpPr>
          <p:cNvPr id="3129" name="Google Shape;3129;p327"/>
          <p:cNvSpPr/>
          <p:nvPr/>
        </p:nvSpPr>
        <p:spPr>
          <a:xfrm>
            <a:off x="5480125" y="3503925"/>
            <a:ext cx="12048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Security overview</a:t>
            </a:r>
            <a:endParaRPr sz="900">
              <a:solidFill>
                <a:srgbClr val="FFFFFF"/>
              </a:solidFill>
              <a:latin typeface="Helvetica Neue"/>
              <a:ea typeface="Helvetica Neue"/>
              <a:cs typeface="Helvetica Neue"/>
              <a:sym typeface="Helvetica Neue"/>
            </a:endParaRPr>
          </a:p>
        </p:txBody>
      </p:sp>
      <p:sp>
        <p:nvSpPr>
          <p:cNvPr id="3130" name="Google Shape;3130;p327"/>
          <p:cNvSpPr/>
          <p:nvPr/>
        </p:nvSpPr>
        <p:spPr>
          <a:xfrm>
            <a:off x="6744909" y="3503925"/>
            <a:ext cx="930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Supply chain</a:t>
            </a:r>
            <a:endParaRPr sz="900">
              <a:solidFill>
                <a:srgbClr val="FFFFFF"/>
              </a:solidFill>
              <a:latin typeface="Helvetica Neue"/>
              <a:ea typeface="Helvetica Neue"/>
              <a:cs typeface="Helvetica Neue"/>
              <a:sym typeface="Helvetica Neue"/>
            </a:endParaRPr>
          </a:p>
        </p:txBody>
      </p:sp>
      <p:sp>
        <p:nvSpPr>
          <p:cNvPr id="3131" name="Google Shape;3131;p327"/>
          <p:cNvSpPr/>
          <p:nvPr/>
        </p:nvSpPr>
        <p:spPr>
          <a:xfrm>
            <a:off x="7735500" y="3503925"/>
            <a:ext cx="8103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Dependabot</a:t>
            </a:r>
            <a:endParaRPr sz="900">
              <a:solidFill>
                <a:srgbClr val="FFFFFF"/>
              </a:solidFill>
              <a:latin typeface="Helvetica Neue"/>
              <a:ea typeface="Helvetica Neue"/>
              <a:cs typeface="Helvetica Neue"/>
              <a:sym typeface="Helvetica Neue"/>
            </a:endParaRPr>
          </a:p>
        </p:txBody>
      </p:sp>
      <p:sp>
        <p:nvSpPr>
          <p:cNvPr id="3132" name="Google Shape;3132;p327"/>
          <p:cNvSpPr/>
          <p:nvPr/>
        </p:nvSpPr>
        <p:spPr>
          <a:xfrm rot="-5400000">
            <a:off x="5095558" y="3084461"/>
            <a:ext cx="10800" cy="784500"/>
          </a:xfrm>
          <a:prstGeom prst="rect">
            <a:avLst/>
          </a:prstGeom>
          <a:gradFill>
            <a:gsLst>
              <a:gs pos="0">
                <a:srgbClr val="6DD7D1"/>
              </a:gs>
              <a:gs pos="100000">
                <a:srgbClr val="6DD7D1">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27"/>
          <p:cNvSpPr/>
          <p:nvPr/>
        </p:nvSpPr>
        <p:spPr>
          <a:xfrm>
            <a:off x="5480125" y="4264075"/>
            <a:ext cx="11841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100M+ developers</a:t>
            </a:r>
            <a:endParaRPr sz="900">
              <a:solidFill>
                <a:srgbClr val="FFFFFF"/>
              </a:solidFill>
              <a:latin typeface="Helvetica Neue"/>
              <a:ea typeface="Helvetica Neue"/>
              <a:cs typeface="Helvetica Neue"/>
              <a:sym typeface="Helvetica Neue"/>
            </a:endParaRPr>
          </a:p>
        </p:txBody>
      </p:sp>
      <p:sp>
        <p:nvSpPr>
          <p:cNvPr id="3134" name="Google Shape;3134;p327"/>
          <p:cNvSpPr/>
          <p:nvPr/>
        </p:nvSpPr>
        <p:spPr>
          <a:xfrm>
            <a:off x="6726602" y="4264075"/>
            <a:ext cx="15327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Source code management</a:t>
            </a:r>
            <a:endParaRPr sz="900">
              <a:solidFill>
                <a:srgbClr val="FFFFFF"/>
              </a:solidFill>
              <a:latin typeface="Helvetica Neue"/>
              <a:ea typeface="Helvetica Neue"/>
              <a:cs typeface="Helvetica Neue"/>
              <a:sym typeface="Helvetica Neue"/>
            </a:endParaRPr>
          </a:p>
        </p:txBody>
      </p:sp>
      <p:sp>
        <p:nvSpPr>
          <p:cNvPr id="3135" name="Google Shape;3135;p327"/>
          <p:cNvSpPr/>
          <p:nvPr/>
        </p:nvSpPr>
        <p:spPr>
          <a:xfrm rot="-5400000">
            <a:off x="5095558" y="3966025"/>
            <a:ext cx="10800" cy="784500"/>
          </a:xfrm>
          <a:prstGeom prst="rect">
            <a:avLst/>
          </a:prstGeom>
          <a:gradFill>
            <a:gsLst>
              <a:gs pos="0">
                <a:srgbClr val="7823FF"/>
              </a:gs>
              <a:gs pos="100000">
                <a:srgbClr val="7823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27"/>
          <p:cNvSpPr txBox="1"/>
          <p:nvPr/>
        </p:nvSpPr>
        <p:spPr>
          <a:xfrm>
            <a:off x="5479288" y="1324442"/>
            <a:ext cx="2078100" cy="1479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 sz="1200" b="1" dirty="0">
                <a:solidFill>
                  <a:schemeClr val="lt1"/>
                </a:solidFill>
                <a:latin typeface="Inter"/>
                <a:ea typeface="Inter"/>
                <a:cs typeface="Inter"/>
                <a:sym typeface="Inter"/>
              </a:rPr>
              <a:t>Colaboração</a:t>
            </a:r>
            <a:endParaRPr sz="1200" b="1" dirty="0">
              <a:solidFill>
                <a:schemeClr val="lt2"/>
              </a:solidFill>
              <a:latin typeface="Inter"/>
              <a:ea typeface="Inter"/>
              <a:cs typeface="Inter"/>
              <a:sym typeface="Inter"/>
            </a:endParaRPr>
          </a:p>
        </p:txBody>
      </p:sp>
      <p:sp>
        <p:nvSpPr>
          <p:cNvPr id="3137" name="Google Shape;3137;p327"/>
          <p:cNvSpPr txBox="1"/>
          <p:nvPr/>
        </p:nvSpPr>
        <p:spPr>
          <a:xfrm>
            <a:off x="5479288" y="2192455"/>
            <a:ext cx="1945800" cy="1479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 sz="1200" b="1" dirty="0">
                <a:solidFill>
                  <a:schemeClr val="lt1"/>
                </a:solidFill>
                <a:latin typeface="Inter"/>
                <a:ea typeface="Inter"/>
                <a:cs typeface="Inter"/>
                <a:sym typeface="Inter"/>
              </a:rPr>
              <a:t>Produtividade</a:t>
            </a:r>
            <a:endParaRPr sz="1200" b="1" dirty="0">
              <a:solidFill>
                <a:schemeClr val="lt1"/>
              </a:solidFill>
              <a:latin typeface="Inter"/>
              <a:ea typeface="Inter"/>
              <a:cs typeface="Inter"/>
              <a:sym typeface="Inter"/>
            </a:endParaRPr>
          </a:p>
        </p:txBody>
      </p:sp>
      <p:sp>
        <p:nvSpPr>
          <p:cNvPr id="3138" name="Google Shape;3138;p327"/>
          <p:cNvSpPr txBox="1"/>
          <p:nvPr/>
        </p:nvSpPr>
        <p:spPr>
          <a:xfrm>
            <a:off x="5479288" y="3064273"/>
            <a:ext cx="2193900" cy="1479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en" sz="1200" b="1" dirty="0">
                <a:solidFill>
                  <a:schemeClr val="lt1"/>
                </a:solidFill>
                <a:latin typeface="Inter"/>
                <a:ea typeface="Inter"/>
                <a:cs typeface="Inter"/>
                <a:sym typeface="Inter"/>
              </a:rPr>
              <a:t>Segurança</a:t>
            </a:r>
            <a:endParaRPr sz="1200" b="1" dirty="0">
              <a:solidFill>
                <a:schemeClr val="lt2"/>
              </a:solidFill>
              <a:latin typeface="Inter"/>
              <a:ea typeface="Inter"/>
              <a:cs typeface="Inter"/>
              <a:sym typeface="Inter"/>
            </a:endParaRPr>
          </a:p>
        </p:txBody>
      </p:sp>
      <p:sp>
        <p:nvSpPr>
          <p:cNvPr id="3139" name="Google Shape;3139;p327"/>
          <p:cNvSpPr txBox="1"/>
          <p:nvPr/>
        </p:nvSpPr>
        <p:spPr>
          <a:xfrm>
            <a:off x="5479288" y="4064153"/>
            <a:ext cx="2078100" cy="1479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None/>
            </a:pPr>
            <a:r>
              <a:rPr lang="pt-BR" sz="1200" b="1" dirty="0">
                <a:solidFill>
                  <a:schemeClr val="lt1"/>
                </a:solidFill>
                <a:latin typeface="Inter"/>
                <a:ea typeface="Inter"/>
                <a:cs typeface="Inter"/>
                <a:sym typeface="Inter"/>
              </a:rPr>
              <a:t>Escalabilidade</a:t>
            </a:r>
            <a:endParaRPr sz="1200" b="1" dirty="0">
              <a:solidFill>
                <a:schemeClr val="lt1"/>
              </a:solidFill>
              <a:latin typeface="Inter"/>
              <a:ea typeface="Inter"/>
              <a:cs typeface="Inter"/>
              <a:sym typeface="Inter"/>
            </a:endParaRPr>
          </a:p>
        </p:txBody>
      </p:sp>
      <p:sp>
        <p:nvSpPr>
          <p:cNvPr id="3140" name="Google Shape;3140;p327"/>
          <p:cNvSpPr/>
          <p:nvPr/>
        </p:nvSpPr>
        <p:spPr>
          <a:xfrm>
            <a:off x="1440825" y="4311675"/>
            <a:ext cx="1360800" cy="184800"/>
          </a:xfrm>
          <a:prstGeom prst="roundRect">
            <a:avLst>
              <a:gd name="adj" fmla="val 50000"/>
            </a:avLst>
          </a:prstGeom>
          <a:noFill/>
          <a:ln w="9525" cap="flat" cmpd="sng">
            <a:solidFill>
              <a:srgbClr val="2F353C"/>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00" dirty="0">
                <a:solidFill>
                  <a:srgbClr val="FFFFFF"/>
                </a:solidFill>
                <a:latin typeface="Helvetica Neue"/>
                <a:ea typeface="Helvetica Neue"/>
                <a:cs typeface="Helvetica Neue"/>
                <a:sym typeface="Helvetica Neue"/>
              </a:rPr>
              <a:t>Integração &amp; APIs</a:t>
            </a:r>
            <a:endParaRPr sz="1000" dirty="0">
              <a:solidFill>
                <a:srgbClr val="FFFFFF"/>
              </a:solidFill>
              <a:latin typeface="Helvetica Neue"/>
              <a:ea typeface="Helvetica Neue"/>
              <a:cs typeface="Helvetica Neue"/>
              <a:sym typeface="Helvetica Neue"/>
            </a:endParaRPr>
          </a:p>
        </p:txBody>
      </p:sp>
      <p:sp>
        <p:nvSpPr>
          <p:cNvPr id="3141" name="Google Shape;3141;p327"/>
          <p:cNvSpPr/>
          <p:nvPr/>
        </p:nvSpPr>
        <p:spPr>
          <a:xfrm rot="-5400000">
            <a:off x="5096983" y="448131"/>
            <a:ext cx="14400" cy="790500"/>
          </a:xfrm>
          <a:prstGeom prst="rect">
            <a:avLst/>
          </a:prstGeom>
          <a:gradFill>
            <a:gsLst>
              <a:gs pos="0">
                <a:srgbClr val="0EFF51"/>
              </a:gs>
              <a:gs pos="100000">
                <a:srgbClr val="0EFF51">
                  <a:alpha val="0"/>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2" name="Google Shape;3142;p327"/>
          <p:cNvGrpSpPr/>
          <p:nvPr/>
        </p:nvGrpSpPr>
        <p:grpSpPr>
          <a:xfrm>
            <a:off x="5480123" y="748025"/>
            <a:ext cx="810300" cy="184800"/>
            <a:chOff x="7149460" y="4360604"/>
            <a:chExt cx="810300" cy="184800"/>
          </a:xfrm>
        </p:grpSpPr>
        <p:sp>
          <p:nvSpPr>
            <p:cNvPr id="3143" name="Google Shape;3143;p327"/>
            <p:cNvSpPr/>
            <p:nvPr/>
          </p:nvSpPr>
          <p:spPr>
            <a:xfrm>
              <a:off x="7149460" y="4360604"/>
              <a:ext cx="810300" cy="184800"/>
            </a:xfrm>
            <a:prstGeom prst="roundRect">
              <a:avLst>
                <a:gd name="adj" fmla="val 50000"/>
              </a:avLst>
            </a:prstGeom>
            <a:gradFill>
              <a:gsLst>
                <a:gs pos="0">
                  <a:srgbClr val="0EFF51"/>
                </a:gs>
                <a:gs pos="100000">
                  <a:srgbClr val="0E4FE1"/>
                </a:gs>
              </a:gsLst>
              <a:lin ang="2698631" scaled="0"/>
            </a:gradFill>
            <a:ln>
              <a:noFill/>
            </a:ln>
          </p:spPr>
          <p:txBody>
            <a:bodyPr spcFirstLastPara="1" wrap="square" lIns="0" tIns="0" rIns="0" bIns="0" anchor="ctr" anchorCtr="0">
              <a:noAutofit/>
            </a:bodyPr>
            <a:lstStyle/>
            <a:p>
              <a:pPr marL="0" lvl="0" indent="0" algn="l" rtl="0">
                <a:spcBef>
                  <a:spcPts val="0"/>
                </a:spcBef>
                <a:spcAft>
                  <a:spcPts val="0"/>
                </a:spcAft>
                <a:buNone/>
              </a:pPr>
              <a:endParaRPr sz="900">
                <a:solidFill>
                  <a:srgbClr val="FFFFFF"/>
                </a:solidFill>
                <a:latin typeface="Helvetica Neue"/>
                <a:ea typeface="Helvetica Neue"/>
                <a:cs typeface="Helvetica Neue"/>
                <a:sym typeface="Helvetica Neue"/>
              </a:endParaRPr>
            </a:p>
          </p:txBody>
        </p:sp>
        <p:sp>
          <p:nvSpPr>
            <p:cNvPr id="3144" name="Google Shape;3144;p327"/>
            <p:cNvSpPr/>
            <p:nvPr/>
          </p:nvSpPr>
          <p:spPr>
            <a:xfrm>
              <a:off x="7160560" y="4370354"/>
              <a:ext cx="790500" cy="165300"/>
            </a:xfrm>
            <a:prstGeom prst="roundRect">
              <a:avLst>
                <a:gd name="adj" fmla="val 50000"/>
              </a:avLst>
            </a:prstGeom>
            <a:solidFill>
              <a:srgbClr val="03021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Copilot</a:t>
              </a:r>
              <a:endParaRPr sz="900">
                <a:solidFill>
                  <a:srgbClr val="FFFFFF"/>
                </a:solidFill>
                <a:latin typeface="Helvetica Neue"/>
                <a:ea typeface="Helvetica Neue"/>
                <a:cs typeface="Helvetica Neue"/>
                <a:sym typeface="Helvetica Neue"/>
              </a:endParaRPr>
            </a:p>
          </p:txBody>
        </p:sp>
      </p:grpSp>
      <p:pic>
        <p:nvPicPr>
          <p:cNvPr id="3145" name="Google Shape;3145;p327"/>
          <p:cNvPicPr preferRelativeResize="0"/>
          <p:nvPr/>
        </p:nvPicPr>
        <p:blipFill rotWithShape="1">
          <a:blip r:embed="rId7">
            <a:alphaModFix/>
          </a:blip>
          <a:srcRect/>
          <a:stretch/>
        </p:blipFill>
        <p:spPr>
          <a:xfrm>
            <a:off x="3065375" y="304799"/>
            <a:ext cx="1833414" cy="4838702"/>
          </a:xfrm>
          <a:prstGeom prst="rect">
            <a:avLst/>
          </a:prstGeom>
          <a:noFill/>
          <a:ln>
            <a:noFill/>
          </a:ln>
        </p:spPr>
      </p:pic>
      <p:sp>
        <p:nvSpPr>
          <p:cNvPr id="3146" name="Google Shape;3146;p327"/>
          <p:cNvSpPr/>
          <p:nvPr/>
        </p:nvSpPr>
        <p:spPr>
          <a:xfrm>
            <a:off x="7937525" y="3264775"/>
            <a:ext cx="930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Code scanning</a:t>
            </a:r>
            <a:endParaRPr sz="900">
              <a:solidFill>
                <a:srgbClr val="FFFFFF"/>
              </a:solidFill>
              <a:latin typeface="Helvetica Neue"/>
              <a:ea typeface="Helvetica Neue"/>
              <a:cs typeface="Helvetica Neue"/>
              <a:sym typeface="Helvetica Neue"/>
            </a:endParaRPr>
          </a:p>
        </p:txBody>
      </p:sp>
      <p:sp>
        <p:nvSpPr>
          <p:cNvPr id="3147" name="Google Shape;3147;p327"/>
          <p:cNvSpPr/>
          <p:nvPr/>
        </p:nvSpPr>
        <p:spPr>
          <a:xfrm>
            <a:off x="7503869" y="2633713"/>
            <a:ext cx="588900" cy="184800"/>
          </a:xfrm>
          <a:prstGeom prst="roundRect">
            <a:avLst>
              <a:gd name="adj" fmla="val 50000"/>
            </a:avLst>
          </a:prstGeom>
          <a:noFill/>
          <a:ln w="9525" cap="flat" cmpd="sng">
            <a:solidFill>
              <a:srgbClr val="3F3D4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FFFFFF"/>
                </a:solidFill>
                <a:latin typeface="Helvetica Neue"/>
                <a:ea typeface="Helvetica Neue"/>
                <a:cs typeface="Helvetica Neue"/>
                <a:sym typeface="Helvetica Neue"/>
              </a:rPr>
              <a:t>Mobile</a:t>
            </a:r>
            <a:endParaRPr sz="900">
              <a:solidFill>
                <a:srgbClr val="FFFFFF"/>
              </a:solidFill>
              <a:latin typeface="Helvetica Neue"/>
              <a:ea typeface="Helvetica Neue"/>
              <a:cs typeface="Helvetica Neue"/>
              <a:sym typeface="Helvetica Neue"/>
            </a:endParaRPr>
          </a:p>
        </p:txBody>
      </p:sp>
      <p:sp>
        <p:nvSpPr>
          <p:cNvPr id="2" name="Google Shape;2918;p320">
            <a:extLst>
              <a:ext uri="{FF2B5EF4-FFF2-40B4-BE49-F238E27FC236}">
                <a16:creationId xmlns:a16="http://schemas.microsoft.com/office/drawing/2014/main" id="{575A506A-D484-864D-8756-1DBC690D0258}"/>
              </a:ext>
            </a:extLst>
          </p:cNvPr>
          <p:cNvSpPr txBox="1"/>
          <p:nvPr/>
        </p:nvSpPr>
        <p:spPr>
          <a:xfrm>
            <a:off x="191282" y="1961444"/>
            <a:ext cx="2862274" cy="443198"/>
          </a:xfrm>
          <a:prstGeom prst="rect">
            <a:avLst/>
          </a:prstGeom>
          <a:noFill/>
          <a:ln>
            <a:noFill/>
          </a:ln>
        </p:spPr>
        <p:txBody>
          <a:bodyPr spcFirstLastPara="1" wrap="square" lIns="0" tIns="0" rIns="0" bIns="0" anchor="t" anchorCtr="0">
            <a:spAutoFit/>
          </a:bodyPr>
          <a:lstStyle/>
          <a:p>
            <a:pPr marL="0" lvl="0" indent="0" algn="ctr" rtl="0">
              <a:lnSpc>
                <a:spcPct val="80000"/>
              </a:lnSpc>
              <a:spcBef>
                <a:spcPts val="0"/>
              </a:spcBef>
              <a:spcAft>
                <a:spcPts val="0"/>
              </a:spcAft>
              <a:buNone/>
            </a:pPr>
            <a:r>
              <a:rPr lang="pt-BR" sz="3600" b="1" dirty="0">
                <a:solidFill>
                  <a:srgbClr val="FFFFFF"/>
                </a:solidFill>
                <a:latin typeface="Inter"/>
                <a:ea typeface="Inter"/>
                <a:cs typeface="Inter"/>
                <a:sym typeface="Inter"/>
              </a:rPr>
              <a:t>Plataforma</a:t>
            </a:r>
            <a:endParaRPr sz="3600" b="1" dirty="0">
              <a:solidFill>
                <a:srgbClr val="FFFFFF"/>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6"/>
        <p:cNvGrpSpPr/>
        <p:nvPr/>
      </p:nvGrpSpPr>
      <p:grpSpPr>
        <a:xfrm>
          <a:off x="0" y="0"/>
          <a:ext cx="0" cy="0"/>
          <a:chOff x="0" y="0"/>
          <a:chExt cx="0" cy="0"/>
        </a:xfrm>
      </p:grpSpPr>
      <p:sp>
        <p:nvSpPr>
          <p:cNvPr id="3247" name="Google Shape;3247;p334"/>
          <p:cNvSpPr txBox="1">
            <a:spLocks noGrp="1"/>
          </p:cNvSpPr>
          <p:nvPr>
            <p:ph type="title"/>
          </p:nvPr>
        </p:nvSpPr>
        <p:spPr>
          <a:xfrm>
            <a:off x="403050" y="696925"/>
            <a:ext cx="8363100" cy="9696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pt-BR" sz="4000" dirty="0">
                <a:solidFill>
                  <a:schemeClr val="lt1"/>
                </a:solidFill>
                <a:latin typeface="Inter SemiBold"/>
                <a:ea typeface="Inter SemiBold"/>
                <a:cs typeface="Inter SemiBold"/>
                <a:sym typeface="Inter SemiBold"/>
              </a:rPr>
              <a:t>Eficiência Integrada</a:t>
            </a:r>
            <a:endParaRPr sz="4000" dirty="0">
              <a:solidFill>
                <a:schemeClr val="lt1"/>
              </a:solidFill>
              <a:latin typeface="Inter SemiBold"/>
              <a:ea typeface="Inter SemiBold"/>
              <a:cs typeface="Inter SemiBold"/>
              <a:sym typeface="Inter SemiBold"/>
            </a:endParaRPr>
          </a:p>
          <a:p>
            <a:pPr marL="0" lvl="0" indent="0" algn="l" rtl="0">
              <a:lnSpc>
                <a:spcPct val="90000"/>
              </a:lnSpc>
              <a:spcBef>
                <a:spcPts val="0"/>
              </a:spcBef>
              <a:spcAft>
                <a:spcPts val="0"/>
              </a:spcAft>
              <a:buNone/>
            </a:pPr>
            <a:r>
              <a:rPr lang="pt-BR" sz="2400" dirty="0">
                <a:solidFill>
                  <a:schemeClr val="lt2"/>
                </a:solidFill>
                <a:latin typeface="Inter SemiBold"/>
                <a:ea typeface="Inter SemiBold"/>
                <a:cs typeface="Inter SemiBold"/>
                <a:sym typeface="Inter SemiBold"/>
              </a:rPr>
              <a:t>Alcançando um ROI de 433% com o GitHub Enterprise</a:t>
            </a:r>
            <a:endParaRPr sz="2400" dirty="0">
              <a:solidFill>
                <a:schemeClr val="lt2"/>
              </a:solidFill>
            </a:endParaRPr>
          </a:p>
        </p:txBody>
      </p:sp>
      <p:sp>
        <p:nvSpPr>
          <p:cNvPr id="3248" name="Google Shape;3248;p334"/>
          <p:cNvSpPr txBox="1">
            <a:spLocks noGrp="1"/>
          </p:cNvSpPr>
          <p:nvPr>
            <p:ph type="body" idx="1"/>
          </p:nvPr>
        </p:nvSpPr>
        <p:spPr>
          <a:xfrm>
            <a:off x="593770" y="2306239"/>
            <a:ext cx="3839084" cy="384721"/>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r>
              <a:rPr lang="pt-BR" dirty="0">
                <a:solidFill>
                  <a:schemeClr val="lt1"/>
                </a:solidFill>
                <a:latin typeface="Inter SemiBold"/>
                <a:ea typeface="Inter SemiBold"/>
                <a:cs typeface="Inter SemiBold"/>
                <a:sym typeface="Inter SemiBold"/>
              </a:rPr>
              <a:t>Integração Fluida + Alinhamento de Stack</a:t>
            </a:r>
            <a:endParaRPr dirty="0">
              <a:solidFill>
                <a:schemeClr val="lt1"/>
              </a:solidFill>
              <a:latin typeface="Inter SemiBold"/>
              <a:ea typeface="Inter SemiBold"/>
              <a:cs typeface="Inter SemiBold"/>
              <a:sym typeface="Inter SemiBold"/>
            </a:endParaRPr>
          </a:p>
          <a:p>
            <a:pPr marL="0" lvl="0" indent="0" algn="l" rtl="0">
              <a:spcBef>
                <a:spcPts val="0"/>
              </a:spcBef>
              <a:spcAft>
                <a:spcPts val="0"/>
              </a:spcAft>
              <a:buNone/>
            </a:pPr>
            <a:r>
              <a:rPr lang="pt-BR" sz="1100" dirty="0">
                <a:solidFill>
                  <a:schemeClr val="lt1"/>
                </a:solidFill>
              </a:rPr>
              <a:t>Retorno em menos de 6 meses após a implementação</a:t>
            </a:r>
            <a:endParaRPr sz="1100" dirty="0">
              <a:solidFill>
                <a:schemeClr val="lt1"/>
              </a:solidFill>
            </a:endParaRPr>
          </a:p>
        </p:txBody>
      </p:sp>
      <p:sp>
        <p:nvSpPr>
          <p:cNvPr id="3249" name="Google Shape;3249;p334"/>
          <p:cNvSpPr txBox="1">
            <a:spLocks noGrp="1"/>
          </p:cNvSpPr>
          <p:nvPr>
            <p:ph type="title" idx="2"/>
          </p:nvPr>
        </p:nvSpPr>
        <p:spPr>
          <a:xfrm>
            <a:off x="499100" y="260938"/>
            <a:ext cx="3000000" cy="9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2"/>
                </a:solidFill>
                <a:latin typeface="Roboto Mono"/>
                <a:ea typeface="Roboto Mono"/>
                <a:cs typeface="Roboto Mono"/>
                <a:sym typeface="Roboto Mono"/>
              </a:rPr>
              <a:t>Appendix / </a:t>
            </a:r>
            <a:r>
              <a:rPr lang="en" sz="800">
                <a:solidFill>
                  <a:schemeClr val="lt1"/>
                </a:solidFill>
                <a:latin typeface="Roboto Mono"/>
                <a:ea typeface="Roboto Mono"/>
                <a:cs typeface="Roboto Mono"/>
                <a:sym typeface="Roboto Mono"/>
              </a:rPr>
              <a:t>Challenges + Use Cases</a:t>
            </a:r>
            <a:endParaRPr sz="800">
              <a:solidFill>
                <a:schemeClr val="lt1"/>
              </a:solidFill>
              <a:latin typeface="Roboto Mono"/>
              <a:ea typeface="Roboto Mono"/>
              <a:cs typeface="Roboto Mono"/>
              <a:sym typeface="Roboto Mono"/>
            </a:endParaRPr>
          </a:p>
        </p:txBody>
      </p:sp>
      <p:sp>
        <p:nvSpPr>
          <p:cNvPr id="3250" name="Google Shape;3250;p334"/>
          <p:cNvSpPr txBox="1">
            <a:spLocks noGrp="1"/>
          </p:cNvSpPr>
          <p:nvPr>
            <p:ph type="body" idx="3"/>
          </p:nvPr>
        </p:nvSpPr>
        <p:spPr>
          <a:xfrm>
            <a:off x="593769" y="2949126"/>
            <a:ext cx="3968293" cy="553998"/>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r>
              <a:rPr lang="pt-BR" dirty="0">
                <a:solidFill>
                  <a:schemeClr val="lt1"/>
                </a:solidFill>
                <a:latin typeface="Inter SemiBold"/>
                <a:ea typeface="Inter SemiBold"/>
                <a:cs typeface="Inter SemiBold"/>
                <a:sym typeface="Inter SemiBold"/>
              </a:rPr>
              <a:t>Eficiência do Desenvolvedor</a:t>
            </a:r>
            <a:endParaRPr dirty="0">
              <a:solidFill>
                <a:schemeClr val="lt1"/>
              </a:solidFill>
              <a:latin typeface="Inter SemiBold"/>
              <a:ea typeface="Inter SemiBold"/>
              <a:cs typeface="Inter SemiBold"/>
              <a:sym typeface="Inter SemiBold"/>
            </a:endParaRPr>
          </a:p>
          <a:p>
            <a:pPr marL="0" lvl="0" indent="0" algn="l" rtl="0">
              <a:spcBef>
                <a:spcPts val="0"/>
              </a:spcBef>
              <a:spcAft>
                <a:spcPts val="0"/>
              </a:spcAft>
              <a:buNone/>
            </a:pPr>
            <a:r>
              <a:rPr lang="pt-BR" sz="1100" dirty="0">
                <a:solidFill>
                  <a:schemeClr val="lt1"/>
                </a:solidFill>
              </a:rPr>
              <a:t>22% de aumento na produtividade dos desenvolvedores</a:t>
            </a:r>
          </a:p>
          <a:p>
            <a:pPr marL="0" lvl="0" indent="0" algn="l" rtl="0">
              <a:spcBef>
                <a:spcPts val="0"/>
              </a:spcBef>
              <a:spcAft>
                <a:spcPts val="0"/>
              </a:spcAft>
              <a:buNone/>
            </a:pPr>
            <a:r>
              <a:rPr lang="pt-BR" sz="1100" dirty="0">
                <a:solidFill>
                  <a:schemeClr val="lt1"/>
                </a:solidFill>
              </a:rPr>
              <a:t>80% de redução no tempo de </a:t>
            </a:r>
            <a:r>
              <a:rPr lang="pt-BR" sz="1100" dirty="0" err="1">
                <a:solidFill>
                  <a:schemeClr val="lt1"/>
                </a:solidFill>
              </a:rPr>
              <a:t>onboarding</a:t>
            </a:r>
            <a:r>
              <a:rPr lang="pt-BR" sz="1100" dirty="0">
                <a:solidFill>
                  <a:schemeClr val="lt1"/>
                </a:solidFill>
              </a:rPr>
              <a:t> de desenvolvedores</a:t>
            </a:r>
            <a:endParaRPr sz="1100" dirty="0">
              <a:solidFill>
                <a:schemeClr val="lt1"/>
              </a:solidFill>
            </a:endParaRPr>
          </a:p>
        </p:txBody>
      </p:sp>
      <p:grpSp>
        <p:nvGrpSpPr>
          <p:cNvPr id="3251" name="Google Shape;3251;p334"/>
          <p:cNvGrpSpPr/>
          <p:nvPr/>
        </p:nvGrpSpPr>
        <p:grpSpPr>
          <a:xfrm>
            <a:off x="265698" y="3010854"/>
            <a:ext cx="233005" cy="153143"/>
            <a:chOff x="3020550" y="1104375"/>
            <a:chExt cx="58425" cy="38400"/>
          </a:xfrm>
        </p:grpSpPr>
        <p:sp>
          <p:nvSpPr>
            <p:cNvPr id="3252" name="Google Shape;3252;p334"/>
            <p:cNvSpPr/>
            <p:nvPr/>
          </p:nvSpPr>
          <p:spPr>
            <a:xfrm>
              <a:off x="3020550" y="1104375"/>
              <a:ext cx="21550" cy="38400"/>
            </a:xfrm>
            <a:custGeom>
              <a:avLst/>
              <a:gdLst/>
              <a:ahLst/>
              <a:cxnLst/>
              <a:rect l="l" t="t" r="r" b="b"/>
              <a:pathLst>
                <a:path w="862" h="1536" extrusionOk="0">
                  <a:moveTo>
                    <a:pt x="776" y="1"/>
                  </a:moveTo>
                  <a:cubicBezTo>
                    <a:pt x="756" y="1"/>
                    <a:pt x="735" y="9"/>
                    <a:pt x="718" y="26"/>
                  </a:cubicBezTo>
                  <a:lnTo>
                    <a:pt x="35" y="709"/>
                  </a:lnTo>
                  <a:cubicBezTo>
                    <a:pt x="1" y="743"/>
                    <a:pt x="1" y="794"/>
                    <a:pt x="35" y="827"/>
                  </a:cubicBezTo>
                  <a:lnTo>
                    <a:pt x="718" y="1510"/>
                  </a:lnTo>
                  <a:cubicBezTo>
                    <a:pt x="735" y="1527"/>
                    <a:pt x="756" y="1536"/>
                    <a:pt x="776" y="1536"/>
                  </a:cubicBezTo>
                  <a:cubicBezTo>
                    <a:pt x="796" y="1536"/>
                    <a:pt x="815" y="1527"/>
                    <a:pt x="827" y="1510"/>
                  </a:cubicBezTo>
                  <a:cubicBezTo>
                    <a:pt x="861" y="1477"/>
                    <a:pt x="861" y="1426"/>
                    <a:pt x="827" y="1401"/>
                  </a:cubicBezTo>
                  <a:lnTo>
                    <a:pt x="203" y="768"/>
                  </a:lnTo>
                  <a:lnTo>
                    <a:pt x="827" y="136"/>
                  </a:lnTo>
                  <a:cubicBezTo>
                    <a:pt x="861" y="111"/>
                    <a:pt x="861" y="60"/>
                    <a:pt x="827" y="26"/>
                  </a:cubicBezTo>
                  <a:cubicBezTo>
                    <a:pt x="815" y="9"/>
                    <a:pt x="796" y="1"/>
                    <a:pt x="776" y="1"/>
                  </a:cubicBezTo>
                  <a:close/>
                </a:path>
              </a:pathLst>
            </a:custGeom>
            <a:solidFill>
              <a:srgbClr val="8E47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3253" name="Google Shape;3253;p334"/>
            <p:cNvSpPr/>
            <p:nvPr/>
          </p:nvSpPr>
          <p:spPr>
            <a:xfrm>
              <a:off x="3057450" y="1104375"/>
              <a:ext cx="21525" cy="38400"/>
            </a:xfrm>
            <a:custGeom>
              <a:avLst/>
              <a:gdLst/>
              <a:ahLst/>
              <a:cxnLst/>
              <a:rect l="l" t="t" r="r" b="b"/>
              <a:pathLst>
                <a:path w="861" h="1536" extrusionOk="0">
                  <a:moveTo>
                    <a:pt x="86" y="1"/>
                  </a:moveTo>
                  <a:cubicBezTo>
                    <a:pt x="66" y="1"/>
                    <a:pt x="47" y="9"/>
                    <a:pt x="34" y="26"/>
                  </a:cubicBezTo>
                  <a:cubicBezTo>
                    <a:pt x="1" y="60"/>
                    <a:pt x="1" y="111"/>
                    <a:pt x="34" y="136"/>
                  </a:cubicBezTo>
                  <a:lnTo>
                    <a:pt x="658" y="768"/>
                  </a:lnTo>
                  <a:lnTo>
                    <a:pt x="34" y="1401"/>
                  </a:lnTo>
                  <a:cubicBezTo>
                    <a:pt x="1" y="1426"/>
                    <a:pt x="1" y="1477"/>
                    <a:pt x="34" y="1510"/>
                  </a:cubicBezTo>
                  <a:cubicBezTo>
                    <a:pt x="47" y="1527"/>
                    <a:pt x="66" y="1536"/>
                    <a:pt x="86" y="1536"/>
                  </a:cubicBezTo>
                  <a:cubicBezTo>
                    <a:pt x="106" y="1536"/>
                    <a:pt x="127" y="1527"/>
                    <a:pt x="144" y="1510"/>
                  </a:cubicBezTo>
                  <a:lnTo>
                    <a:pt x="827" y="827"/>
                  </a:lnTo>
                  <a:cubicBezTo>
                    <a:pt x="861" y="794"/>
                    <a:pt x="861" y="743"/>
                    <a:pt x="827" y="709"/>
                  </a:cubicBezTo>
                  <a:lnTo>
                    <a:pt x="144" y="26"/>
                  </a:lnTo>
                  <a:cubicBezTo>
                    <a:pt x="127" y="9"/>
                    <a:pt x="106" y="1"/>
                    <a:pt x="86" y="1"/>
                  </a:cubicBezTo>
                  <a:close/>
                </a:path>
              </a:pathLst>
            </a:custGeom>
            <a:solidFill>
              <a:srgbClr val="8E47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latin typeface="Arial"/>
                <a:cs typeface="Arial"/>
                <a:sym typeface="Arial"/>
              </a:endParaRPr>
            </a:p>
          </p:txBody>
        </p:sp>
      </p:grpSp>
      <p:sp>
        <p:nvSpPr>
          <p:cNvPr id="3254" name="Google Shape;3254;p334"/>
          <p:cNvSpPr txBox="1">
            <a:spLocks noGrp="1"/>
          </p:cNvSpPr>
          <p:nvPr>
            <p:ph type="body" idx="4"/>
          </p:nvPr>
        </p:nvSpPr>
        <p:spPr>
          <a:xfrm>
            <a:off x="593770" y="3778675"/>
            <a:ext cx="3332188" cy="553998"/>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r>
              <a:rPr lang="pt-BR" dirty="0">
                <a:solidFill>
                  <a:schemeClr val="lt1"/>
                </a:solidFill>
                <a:latin typeface="Inter SemiBold"/>
                <a:ea typeface="Inter SemiBold"/>
                <a:cs typeface="Inter SemiBold"/>
                <a:sym typeface="Inter SemiBold"/>
              </a:rPr>
              <a:t>Manutenção e Custos Operacionais</a:t>
            </a:r>
            <a:endParaRPr lang="en-US" dirty="0">
              <a:solidFill>
                <a:schemeClr val="lt1"/>
              </a:solidFill>
              <a:latin typeface="Inter SemiBold"/>
              <a:ea typeface="Inter SemiBold"/>
              <a:cs typeface="Inter SemiBold"/>
              <a:sym typeface="Inter SemiBold"/>
            </a:endParaRPr>
          </a:p>
          <a:p>
            <a:pPr marL="0" lvl="0" indent="0" algn="l" rtl="0">
              <a:spcBef>
                <a:spcPts val="0"/>
              </a:spcBef>
              <a:spcAft>
                <a:spcPts val="0"/>
              </a:spcAft>
              <a:buNone/>
            </a:pPr>
            <a:r>
              <a:rPr lang="pt-BR" sz="1100" dirty="0">
                <a:solidFill>
                  <a:schemeClr val="lt1"/>
                </a:solidFill>
              </a:rPr>
              <a:t>75% de melhoria no tempo dedicado à gestão de ferramentas e infraestrutura de código</a:t>
            </a:r>
            <a:endParaRPr lang="en-US" sz="1100" dirty="0">
              <a:solidFill>
                <a:schemeClr val="lt1"/>
              </a:solidFill>
            </a:endParaRPr>
          </a:p>
        </p:txBody>
      </p:sp>
      <p:sp>
        <p:nvSpPr>
          <p:cNvPr id="3255" name="Google Shape;3255;p334"/>
          <p:cNvSpPr/>
          <p:nvPr/>
        </p:nvSpPr>
        <p:spPr>
          <a:xfrm>
            <a:off x="265698" y="2359786"/>
            <a:ext cx="199405" cy="220442"/>
          </a:xfrm>
          <a:custGeom>
            <a:avLst/>
            <a:gdLst/>
            <a:ahLst/>
            <a:cxnLst/>
            <a:rect l="l" t="t" r="r" b="b"/>
            <a:pathLst>
              <a:path w="2000" h="2211" extrusionOk="0">
                <a:moveTo>
                  <a:pt x="1" y="1873"/>
                </a:moveTo>
                <a:cubicBezTo>
                  <a:pt x="1" y="2058"/>
                  <a:pt x="153" y="2210"/>
                  <a:pt x="338" y="2210"/>
                </a:cubicBezTo>
                <a:cubicBezTo>
                  <a:pt x="532" y="2210"/>
                  <a:pt x="684" y="2058"/>
                  <a:pt x="684" y="1873"/>
                </a:cubicBezTo>
                <a:cubicBezTo>
                  <a:pt x="684" y="1704"/>
                  <a:pt x="574" y="1569"/>
                  <a:pt x="423" y="1535"/>
                </a:cubicBezTo>
                <a:cubicBezTo>
                  <a:pt x="423" y="1535"/>
                  <a:pt x="423" y="1527"/>
                  <a:pt x="423" y="1527"/>
                </a:cubicBezTo>
                <a:lnTo>
                  <a:pt x="423" y="1055"/>
                </a:lnTo>
                <a:cubicBezTo>
                  <a:pt x="549" y="1215"/>
                  <a:pt x="751" y="1316"/>
                  <a:pt x="971" y="1316"/>
                </a:cubicBezTo>
                <a:lnTo>
                  <a:pt x="1325" y="1316"/>
                </a:lnTo>
                <a:cubicBezTo>
                  <a:pt x="1359" y="1468"/>
                  <a:pt x="1494" y="1578"/>
                  <a:pt x="1662" y="1578"/>
                </a:cubicBezTo>
                <a:cubicBezTo>
                  <a:pt x="1848" y="1578"/>
                  <a:pt x="2000" y="1426"/>
                  <a:pt x="2000" y="1240"/>
                </a:cubicBezTo>
                <a:cubicBezTo>
                  <a:pt x="2000" y="1046"/>
                  <a:pt x="1848" y="895"/>
                  <a:pt x="1662" y="895"/>
                </a:cubicBezTo>
                <a:cubicBezTo>
                  <a:pt x="1494" y="895"/>
                  <a:pt x="1359" y="1004"/>
                  <a:pt x="1325" y="1156"/>
                </a:cubicBezTo>
                <a:lnTo>
                  <a:pt x="971" y="1156"/>
                </a:lnTo>
                <a:cubicBezTo>
                  <a:pt x="692" y="1156"/>
                  <a:pt x="456" y="945"/>
                  <a:pt x="423" y="675"/>
                </a:cubicBezTo>
                <a:cubicBezTo>
                  <a:pt x="574" y="633"/>
                  <a:pt x="684" y="498"/>
                  <a:pt x="684" y="338"/>
                </a:cubicBezTo>
                <a:cubicBezTo>
                  <a:pt x="684" y="152"/>
                  <a:pt x="532" y="1"/>
                  <a:pt x="338" y="1"/>
                </a:cubicBezTo>
                <a:cubicBezTo>
                  <a:pt x="153" y="1"/>
                  <a:pt x="1" y="152"/>
                  <a:pt x="1" y="338"/>
                </a:cubicBezTo>
                <a:cubicBezTo>
                  <a:pt x="1" y="507"/>
                  <a:pt x="111" y="642"/>
                  <a:pt x="262" y="675"/>
                </a:cubicBezTo>
                <a:cubicBezTo>
                  <a:pt x="262" y="675"/>
                  <a:pt x="262" y="684"/>
                  <a:pt x="262" y="684"/>
                </a:cubicBezTo>
                <a:lnTo>
                  <a:pt x="262" y="1527"/>
                </a:lnTo>
                <a:cubicBezTo>
                  <a:pt x="262" y="1527"/>
                  <a:pt x="262" y="1535"/>
                  <a:pt x="262" y="1535"/>
                </a:cubicBezTo>
                <a:cubicBezTo>
                  <a:pt x="111" y="1569"/>
                  <a:pt x="1" y="1704"/>
                  <a:pt x="1" y="1873"/>
                </a:cubicBezTo>
                <a:close/>
                <a:moveTo>
                  <a:pt x="338" y="2058"/>
                </a:moveTo>
                <a:cubicBezTo>
                  <a:pt x="237" y="2058"/>
                  <a:pt x="161" y="1974"/>
                  <a:pt x="161" y="1873"/>
                </a:cubicBezTo>
                <a:cubicBezTo>
                  <a:pt x="161" y="1772"/>
                  <a:pt x="237" y="1687"/>
                  <a:pt x="338" y="1687"/>
                </a:cubicBezTo>
                <a:cubicBezTo>
                  <a:pt x="439" y="1687"/>
                  <a:pt x="524" y="1772"/>
                  <a:pt x="524" y="1873"/>
                </a:cubicBezTo>
                <a:cubicBezTo>
                  <a:pt x="524" y="1974"/>
                  <a:pt x="439" y="2058"/>
                  <a:pt x="338" y="2058"/>
                </a:cubicBezTo>
                <a:close/>
                <a:moveTo>
                  <a:pt x="338" y="523"/>
                </a:moveTo>
                <a:cubicBezTo>
                  <a:pt x="237" y="523"/>
                  <a:pt x="161" y="439"/>
                  <a:pt x="161" y="338"/>
                </a:cubicBezTo>
                <a:cubicBezTo>
                  <a:pt x="161" y="237"/>
                  <a:pt x="237" y="161"/>
                  <a:pt x="338" y="161"/>
                </a:cubicBezTo>
                <a:cubicBezTo>
                  <a:pt x="439" y="161"/>
                  <a:pt x="524" y="237"/>
                  <a:pt x="524" y="338"/>
                </a:cubicBezTo>
                <a:cubicBezTo>
                  <a:pt x="524" y="439"/>
                  <a:pt x="439" y="523"/>
                  <a:pt x="338" y="523"/>
                </a:cubicBezTo>
                <a:close/>
                <a:moveTo>
                  <a:pt x="1477" y="1240"/>
                </a:moveTo>
                <a:cubicBezTo>
                  <a:pt x="1477" y="1341"/>
                  <a:pt x="1561" y="1426"/>
                  <a:pt x="1662" y="1426"/>
                </a:cubicBezTo>
                <a:cubicBezTo>
                  <a:pt x="1763" y="1426"/>
                  <a:pt x="1848" y="1341"/>
                  <a:pt x="1848" y="1240"/>
                </a:cubicBezTo>
                <a:cubicBezTo>
                  <a:pt x="1848" y="1139"/>
                  <a:pt x="1763" y="1055"/>
                  <a:pt x="1662" y="1055"/>
                </a:cubicBezTo>
                <a:cubicBezTo>
                  <a:pt x="1561" y="1055"/>
                  <a:pt x="1477" y="1139"/>
                  <a:pt x="1477" y="1240"/>
                </a:cubicBezTo>
                <a:close/>
              </a:path>
            </a:pathLst>
          </a:custGeom>
          <a:solidFill>
            <a:srgbClr val="6100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256" name="Google Shape;3256;p334"/>
          <p:cNvGrpSpPr/>
          <p:nvPr/>
        </p:nvGrpSpPr>
        <p:grpSpPr>
          <a:xfrm>
            <a:off x="269069" y="3832261"/>
            <a:ext cx="226268" cy="210220"/>
            <a:chOff x="4372775" y="2910300"/>
            <a:chExt cx="56750" cy="52725"/>
          </a:xfrm>
        </p:grpSpPr>
        <p:sp>
          <p:nvSpPr>
            <p:cNvPr id="3257" name="Google Shape;3257;p334"/>
            <p:cNvSpPr/>
            <p:nvPr/>
          </p:nvSpPr>
          <p:spPr>
            <a:xfrm>
              <a:off x="4372775" y="2910300"/>
              <a:ext cx="51900" cy="52725"/>
            </a:xfrm>
            <a:custGeom>
              <a:avLst/>
              <a:gdLst/>
              <a:ahLst/>
              <a:cxnLst/>
              <a:rect l="l" t="t" r="r" b="b"/>
              <a:pathLst>
                <a:path w="2076" h="2109" extrusionOk="0">
                  <a:moveTo>
                    <a:pt x="77" y="0"/>
                  </a:moveTo>
                  <a:cubicBezTo>
                    <a:pt x="34" y="0"/>
                    <a:pt x="1" y="34"/>
                    <a:pt x="1" y="76"/>
                  </a:cubicBezTo>
                  <a:lnTo>
                    <a:pt x="1" y="2033"/>
                  </a:lnTo>
                  <a:cubicBezTo>
                    <a:pt x="1" y="2075"/>
                    <a:pt x="34" y="2109"/>
                    <a:pt x="77" y="2109"/>
                  </a:cubicBezTo>
                  <a:lnTo>
                    <a:pt x="1999" y="2109"/>
                  </a:lnTo>
                  <a:cubicBezTo>
                    <a:pt x="2041" y="2109"/>
                    <a:pt x="2075" y="2075"/>
                    <a:pt x="2075" y="2033"/>
                  </a:cubicBezTo>
                  <a:cubicBezTo>
                    <a:pt x="2075" y="1982"/>
                    <a:pt x="2041" y="1948"/>
                    <a:pt x="1999" y="1948"/>
                  </a:cubicBezTo>
                  <a:lnTo>
                    <a:pt x="152" y="1948"/>
                  </a:lnTo>
                  <a:lnTo>
                    <a:pt x="152" y="76"/>
                  </a:lnTo>
                  <a:cubicBezTo>
                    <a:pt x="152" y="34"/>
                    <a:pt x="119" y="0"/>
                    <a:pt x="77" y="0"/>
                  </a:cubicBezTo>
                  <a:close/>
                </a:path>
              </a:pathLst>
            </a:custGeom>
            <a:solidFill>
              <a:srgbClr val="F4E1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58" name="Google Shape;3258;p334"/>
            <p:cNvSpPr/>
            <p:nvPr/>
          </p:nvSpPr>
          <p:spPr>
            <a:xfrm>
              <a:off x="4381625" y="2922100"/>
              <a:ext cx="47900" cy="25125"/>
            </a:xfrm>
            <a:custGeom>
              <a:avLst/>
              <a:gdLst/>
              <a:ahLst/>
              <a:cxnLst/>
              <a:rect l="l" t="t" r="r" b="b"/>
              <a:pathLst>
                <a:path w="1916" h="1005" extrusionOk="0">
                  <a:moveTo>
                    <a:pt x="1831" y="1"/>
                  </a:moveTo>
                  <a:cubicBezTo>
                    <a:pt x="1810" y="1"/>
                    <a:pt x="1789" y="9"/>
                    <a:pt x="1772" y="26"/>
                  </a:cubicBezTo>
                  <a:lnTo>
                    <a:pt x="1173" y="633"/>
                  </a:lnTo>
                  <a:lnTo>
                    <a:pt x="777" y="237"/>
                  </a:lnTo>
                  <a:cubicBezTo>
                    <a:pt x="764" y="220"/>
                    <a:pt x="745" y="212"/>
                    <a:pt x="725" y="212"/>
                  </a:cubicBezTo>
                  <a:cubicBezTo>
                    <a:pt x="705" y="212"/>
                    <a:pt x="684" y="220"/>
                    <a:pt x="667" y="237"/>
                  </a:cubicBezTo>
                  <a:lnTo>
                    <a:pt x="35" y="869"/>
                  </a:lnTo>
                  <a:cubicBezTo>
                    <a:pt x="1" y="903"/>
                    <a:pt x="1" y="954"/>
                    <a:pt x="35" y="979"/>
                  </a:cubicBezTo>
                  <a:cubicBezTo>
                    <a:pt x="51" y="996"/>
                    <a:pt x="73" y="1004"/>
                    <a:pt x="93" y="1004"/>
                  </a:cubicBezTo>
                  <a:cubicBezTo>
                    <a:pt x="113" y="1004"/>
                    <a:pt x="132" y="996"/>
                    <a:pt x="144" y="979"/>
                  </a:cubicBezTo>
                  <a:lnTo>
                    <a:pt x="726" y="405"/>
                  </a:lnTo>
                  <a:lnTo>
                    <a:pt x="1114" y="793"/>
                  </a:lnTo>
                  <a:cubicBezTo>
                    <a:pt x="1131" y="810"/>
                    <a:pt x="1152" y="819"/>
                    <a:pt x="1172" y="819"/>
                  </a:cubicBezTo>
                  <a:cubicBezTo>
                    <a:pt x="1192" y="819"/>
                    <a:pt x="1211" y="810"/>
                    <a:pt x="1224" y="793"/>
                  </a:cubicBezTo>
                  <a:lnTo>
                    <a:pt x="1890" y="136"/>
                  </a:lnTo>
                  <a:cubicBezTo>
                    <a:pt x="1915" y="110"/>
                    <a:pt x="1915" y="60"/>
                    <a:pt x="1890" y="26"/>
                  </a:cubicBezTo>
                  <a:cubicBezTo>
                    <a:pt x="1873" y="9"/>
                    <a:pt x="1852" y="1"/>
                    <a:pt x="1831" y="1"/>
                  </a:cubicBezTo>
                  <a:close/>
                </a:path>
              </a:pathLst>
            </a:custGeom>
            <a:solidFill>
              <a:srgbClr val="F4E1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pic>
        <p:nvPicPr>
          <p:cNvPr id="3259" name="Google Shape;3259;p334"/>
          <p:cNvPicPr preferRelativeResize="0"/>
          <p:nvPr/>
        </p:nvPicPr>
        <p:blipFill>
          <a:blip r:embed="rId3">
            <a:alphaModFix/>
          </a:blip>
          <a:stretch>
            <a:fillRect/>
          </a:stretch>
        </p:blipFill>
        <p:spPr>
          <a:xfrm>
            <a:off x="4639868" y="2162325"/>
            <a:ext cx="4409676" cy="2432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3"/>
        <p:cNvGrpSpPr/>
        <p:nvPr/>
      </p:nvGrpSpPr>
      <p:grpSpPr>
        <a:xfrm>
          <a:off x="0" y="0"/>
          <a:ext cx="0" cy="0"/>
          <a:chOff x="0" y="0"/>
          <a:chExt cx="0" cy="0"/>
        </a:xfrm>
      </p:grpSpPr>
      <p:sp>
        <p:nvSpPr>
          <p:cNvPr id="3264" name="Google Shape;3264;p335"/>
          <p:cNvSpPr txBox="1">
            <a:spLocks noGrp="1"/>
          </p:cNvSpPr>
          <p:nvPr>
            <p:ph type="title"/>
          </p:nvPr>
        </p:nvSpPr>
        <p:spPr>
          <a:xfrm>
            <a:off x="403050" y="722125"/>
            <a:ext cx="3489174" cy="1624034"/>
          </a:xfrm>
          <a:prstGeom prst="rect">
            <a:avLst/>
          </a:prstGeom>
        </p:spPr>
        <p:txBody>
          <a:bodyPr spcFirstLastPara="1" wrap="square" lIns="0" tIns="0" rIns="0" bIns="0" anchor="t" anchorCtr="0">
            <a:spAutoFit/>
          </a:bodyPr>
          <a:lstStyle/>
          <a:p>
            <a:pPr marL="0" lvl="0" indent="0" algn="l" rtl="0">
              <a:lnSpc>
                <a:spcPct val="90000"/>
              </a:lnSpc>
              <a:spcBef>
                <a:spcPts val="0"/>
              </a:spcBef>
              <a:spcAft>
                <a:spcPts val="0"/>
              </a:spcAft>
              <a:buNone/>
            </a:pPr>
            <a:r>
              <a:rPr lang="pt-BR" sz="3600" dirty="0"/>
              <a:t>Integração</a:t>
            </a:r>
            <a:endParaRPr sz="3600" dirty="0"/>
          </a:p>
          <a:p>
            <a:pPr marL="0" lvl="0" indent="0" algn="l" rtl="0">
              <a:lnSpc>
                <a:spcPct val="90000"/>
              </a:lnSpc>
              <a:spcBef>
                <a:spcPts val="500"/>
              </a:spcBef>
              <a:spcAft>
                <a:spcPts val="500"/>
              </a:spcAft>
              <a:buNone/>
            </a:pPr>
            <a:r>
              <a:rPr lang="pt-BR" sz="2400" dirty="0">
                <a:solidFill>
                  <a:schemeClr val="lt2"/>
                </a:solidFill>
              </a:rPr>
              <a:t>+799 integrações disponíveis no Marketplace</a:t>
            </a:r>
            <a:endParaRPr sz="2400" dirty="0">
              <a:solidFill>
                <a:schemeClr val="lt2"/>
              </a:solidFill>
            </a:endParaRPr>
          </a:p>
        </p:txBody>
      </p:sp>
      <p:sp>
        <p:nvSpPr>
          <p:cNvPr id="3265" name="Google Shape;3265;p335"/>
          <p:cNvSpPr txBox="1">
            <a:spLocks noGrp="1"/>
          </p:cNvSpPr>
          <p:nvPr>
            <p:ph type="body" idx="4294967295"/>
          </p:nvPr>
        </p:nvSpPr>
        <p:spPr>
          <a:xfrm>
            <a:off x="732924" y="2687150"/>
            <a:ext cx="3159300" cy="578620"/>
          </a:xfrm>
          <a:prstGeom prst="rect">
            <a:avLst/>
          </a:prstGeom>
        </p:spPr>
        <p:txBody>
          <a:bodyPr spcFirstLastPara="1" wrap="square" lIns="0" tIns="0" rIns="0" bIns="0" anchor="t" anchorCtr="0">
            <a:spAutoFit/>
          </a:bodyPr>
          <a:lstStyle/>
          <a:p>
            <a:pPr marL="0" lvl="0" indent="0" algn="l" rtl="0">
              <a:spcBef>
                <a:spcPts val="0"/>
              </a:spcBef>
              <a:spcAft>
                <a:spcPts val="1200"/>
              </a:spcAft>
              <a:buNone/>
            </a:pPr>
            <a:r>
              <a:rPr lang="pt-BR" sz="1200" dirty="0">
                <a:solidFill>
                  <a:schemeClr val="lt1"/>
                </a:solidFill>
                <a:latin typeface="Inter"/>
                <a:ea typeface="Inter"/>
                <a:cs typeface="Inter"/>
                <a:sym typeface="Inter"/>
              </a:rPr>
              <a:t>Explore a plataforma de desenvolvimento segura mais flexível do mercado.</a:t>
            </a:r>
            <a:endParaRPr sz="1200" dirty="0">
              <a:solidFill>
                <a:schemeClr val="lt1"/>
              </a:solidFill>
              <a:latin typeface="Inter"/>
              <a:ea typeface="Inter"/>
              <a:cs typeface="Inter"/>
              <a:sym typeface="Inter"/>
            </a:endParaRPr>
          </a:p>
        </p:txBody>
      </p:sp>
      <p:sp>
        <p:nvSpPr>
          <p:cNvPr id="3266" name="Google Shape;3266;p335"/>
          <p:cNvSpPr txBox="1">
            <a:spLocks noGrp="1"/>
          </p:cNvSpPr>
          <p:nvPr>
            <p:ph type="title"/>
          </p:nvPr>
        </p:nvSpPr>
        <p:spPr>
          <a:xfrm>
            <a:off x="499100" y="260938"/>
            <a:ext cx="3000000" cy="98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800">
                <a:solidFill>
                  <a:schemeClr val="lt2"/>
                </a:solidFill>
                <a:latin typeface="Roboto Mono"/>
                <a:ea typeface="Roboto Mono"/>
                <a:cs typeface="Roboto Mono"/>
                <a:sym typeface="Roboto Mono"/>
              </a:rPr>
              <a:t>Appendix / </a:t>
            </a:r>
            <a:r>
              <a:rPr lang="en" sz="800">
                <a:latin typeface="Roboto Mono"/>
                <a:ea typeface="Roboto Mono"/>
                <a:cs typeface="Roboto Mono"/>
                <a:sym typeface="Roboto Mono"/>
              </a:rPr>
              <a:t>Challenges + Use Cases</a:t>
            </a:r>
            <a:endParaRPr sz="800">
              <a:latin typeface="Roboto Mono"/>
              <a:ea typeface="Roboto Mono"/>
              <a:cs typeface="Roboto Mono"/>
              <a:sym typeface="Roboto Mono"/>
            </a:endParaRPr>
          </a:p>
        </p:txBody>
      </p:sp>
      <p:sp>
        <p:nvSpPr>
          <p:cNvPr id="3267" name="Google Shape;3267;p335"/>
          <p:cNvSpPr txBox="1">
            <a:spLocks noGrp="1"/>
          </p:cNvSpPr>
          <p:nvPr>
            <p:ph type="body" idx="4294967295"/>
          </p:nvPr>
        </p:nvSpPr>
        <p:spPr>
          <a:xfrm>
            <a:off x="732924" y="3330075"/>
            <a:ext cx="3187500" cy="1640449"/>
          </a:xfrm>
          <a:prstGeom prst="rect">
            <a:avLst/>
          </a:prstGeom>
        </p:spPr>
        <p:txBody>
          <a:bodyPr spcFirstLastPara="1" wrap="square" lIns="0" tIns="0" rIns="0" bIns="0" anchor="t" anchorCtr="0">
            <a:spAutoFit/>
          </a:bodyPr>
          <a:lstStyle/>
          <a:p>
            <a:pPr marL="0" lvl="0" indent="0" algn="l" rtl="0">
              <a:spcBef>
                <a:spcPts val="0"/>
              </a:spcBef>
              <a:spcAft>
                <a:spcPts val="1200"/>
              </a:spcAft>
              <a:buNone/>
            </a:pPr>
            <a:r>
              <a:rPr lang="pt-BR" sz="1200" dirty="0">
                <a:solidFill>
                  <a:schemeClr val="lt1"/>
                </a:solidFill>
                <a:latin typeface="Inter"/>
                <a:ea typeface="Inter"/>
                <a:cs typeface="Inter"/>
                <a:sym typeface="Inter"/>
              </a:rPr>
              <a:t>Compatível com todas as suas linguagens de programação e frameworks, bancos de dados, plataformas de desenvolvimento móvel e de nuvem, e incorpore qualquer um dos mais de 19.000 </a:t>
            </a:r>
            <a:r>
              <a:rPr lang="pt-BR" sz="1200" dirty="0" err="1">
                <a:solidFill>
                  <a:schemeClr val="lt1"/>
                </a:solidFill>
                <a:latin typeface="Inter"/>
                <a:ea typeface="Inter"/>
                <a:cs typeface="Inter"/>
                <a:sym typeface="Inter"/>
              </a:rPr>
              <a:t>Actions</a:t>
            </a:r>
            <a:r>
              <a:rPr lang="pt-BR" sz="1200" dirty="0">
                <a:solidFill>
                  <a:schemeClr val="lt1"/>
                </a:solidFill>
                <a:latin typeface="Inter"/>
                <a:ea typeface="Inter"/>
                <a:cs typeface="Inter"/>
                <a:sym typeface="Inter"/>
              </a:rPr>
              <a:t> contribuídos pela comunidade e empresas em seus Workflows.</a:t>
            </a:r>
            <a:endParaRPr sz="1200" dirty="0">
              <a:solidFill>
                <a:schemeClr val="lt1"/>
              </a:solidFill>
              <a:latin typeface="Inter"/>
              <a:ea typeface="Inter"/>
              <a:cs typeface="Inter"/>
              <a:sym typeface="Inter"/>
            </a:endParaRPr>
          </a:p>
        </p:txBody>
      </p:sp>
      <p:grpSp>
        <p:nvGrpSpPr>
          <p:cNvPr id="3268" name="Google Shape;3268;p335"/>
          <p:cNvGrpSpPr/>
          <p:nvPr/>
        </p:nvGrpSpPr>
        <p:grpSpPr>
          <a:xfrm>
            <a:off x="399407" y="2724756"/>
            <a:ext cx="210273" cy="235497"/>
            <a:chOff x="3360825" y="1599400"/>
            <a:chExt cx="52725" cy="59050"/>
          </a:xfrm>
        </p:grpSpPr>
        <p:sp>
          <p:nvSpPr>
            <p:cNvPr id="3269" name="Google Shape;3269;p335"/>
            <p:cNvSpPr/>
            <p:nvPr/>
          </p:nvSpPr>
          <p:spPr>
            <a:xfrm>
              <a:off x="3375575" y="1620275"/>
              <a:ext cx="24275" cy="17150"/>
            </a:xfrm>
            <a:custGeom>
              <a:avLst/>
              <a:gdLst/>
              <a:ahLst/>
              <a:cxnLst/>
              <a:rect l="l" t="t" r="r" b="b"/>
              <a:pathLst>
                <a:path w="971" h="686" extrusionOk="0">
                  <a:moveTo>
                    <a:pt x="882" y="0"/>
                  </a:moveTo>
                  <a:cubicBezTo>
                    <a:pt x="863" y="0"/>
                    <a:pt x="844" y="9"/>
                    <a:pt x="827" y="26"/>
                  </a:cubicBezTo>
                  <a:lnTo>
                    <a:pt x="355" y="498"/>
                  </a:lnTo>
                  <a:lnTo>
                    <a:pt x="144" y="287"/>
                  </a:lnTo>
                  <a:cubicBezTo>
                    <a:pt x="132" y="274"/>
                    <a:pt x="113" y="268"/>
                    <a:pt x="93" y="268"/>
                  </a:cubicBezTo>
                  <a:cubicBezTo>
                    <a:pt x="73" y="268"/>
                    <a:pt x="52" y="274"/>
                    <a:pt x="35" y="287"/>
                  </a:cubicBezTo>
                  <a:cubicBezTo>
                    <a:pt x="1" y="321"/>
                    <a:pt x="1" y="371"/>
                    <a:pt x="35" y="405"/>
                  </a:cubicBezTo>
                  <a:lnTo>
                    <a:pt x="296" y="667"/>
                  </a:lnTo>
                  <a:cubicBezTo>
                    <a:pt x="313" y="679"/>
                    <a:pt x="334" y="685"/>
                    <a:pt x="355" y="685"/>
                  </a:cubicBezTo>
                  <a:cubicBezTo>
                    <a:pt x="376" y="685"/>
                    <a:pt x="397" y="679"/>
                    <a:pt x="414" y="667"/>
                  </a:cubicBezTo>
                  <a:lnTo>
                    <a:pt x="937" y="135"/>
                  </a:lnTo>
                  <a:cubicBezTo>
                    <a:pt x="971" y="110"/>
                    <a:pt x="971" y="59"/>
                    <a:pt x="937" y="26"/>
                  </a:cubicBezTo>
                  <a:cubicBezTo>
                    <a:pt x="920" y="9"/>
                    <a:pt x="901" y="0"/>
                    <a:pt x="882" y="0"/>
                  </a:cubicBezTo>
                  <a:close/>
                </a:path>
              </a:pathLst>
            </a:custGeom>
            <a:solidFill>
              <a:srgbClr val="8E47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35"/>
            <p:cNvSpPr/>
            <p:nvPr/>
          </p:nvSpPr>
          <p:spPr>
            <a:xfrm>
              <a:off x="3360825" y="1599400"/>
              <a:ext cx="52725" cy="59050"/>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solidFill>
              <a:srgbClr val="8E47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1" name="Google Shape;3271;p335"/>
          <p:cNvGrpSpPr/>
          <p:nvPr/>
        </p:nvGrpSpPr>
        <p:grpSpPr>
          <a:xfrm>
            <a:off x="402792" y="3372430"/>
            <a:ext cx="237133" cy="237133"/>
            <a:chOff x="3528650" y="2906925"/>
            <a:chExt cx="59475" cy="59475"/>
          </a:xfrm>
        </p:grpSpPr>
        <p:sp>
          <p:nvSpPr>
            <p:cNvPr id="3272" name="Google Shape;3272;p335"/>
            <p:cNvSpPr/>
            <p:nvPr/>
          </p:nvSpPr>
          <p:spPr>
            <a:xfrm>
              <a:off x="3564900" y="2922100"/>
              <a:ext cx="8050" cy="8050"/>
            </a:xfrm>
            <a:custGeom>
              <a:avLst/>
              <a:gdLst/>
              <a:ahLst/>
              <a:cxnLst/>
              <a:rect l="l" t="t" r="r" b="b"/>
              <a:pathLst>
                <a:path w="322" h="322" extrusionOk="0">
                  <a:moveTo>
                    <a:pt x="161" y="1"/>
                  </a:moveTo>
                  <a:cubicBezTo>
                    <a:pt x="77" y="1"/>
                    <a:pt x="1" y="77"/>
                    <a:pt x="1" y="161"/>
                  </a:cubicBezTo>
                  <a:cubicBezTo>
                    <a:pt x="1" y="245"/>
                    <a:pt x="77" y="321"/>
                    <a:pt x="161" y="321"/>
                  </a:cubicBezTo>
                  <a:cubicBezTo>
                    <a:pt x="245" y="321"/>
                    <a:pt x="321" y="245"/>
                    <a:pt x="321" y="161"/>
                  </a:cubicBezTo>
                  <a:cubicBezTo>
                    <a:pt x="321" y="77"/>
                    <a:pt x="245" y="1"/>
                    <a:pt x="161" y="1"/>
                  </a:cubicBezTo>
                  <a:close/>
                </a:path>
              </a:pathLst>
            </a:custGeom>
            <a:solidFill>
              <a:srgbClr val="F4E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35"/>
            <p:cNvSpPr/>
            <p:nvPr/>
          </p:nvSpPr>
          <p:spPr>
            <a:xfrm>
              <a:off x="3528650" y="2906925"/>
              <a:ext cx="59475" cy="59475"/>
            </a:xfrm>
            <a:custGeom>
              <a:avLst/>
              <a:gdLst/>
              <a:ahLst/>
              <a:cxnLst/>
              <a:rect l="l" t="t" r="r" b="b"/>
              <a:pathLst>
                <a:path w="2379" h="2379" extrusionOk="0">
                  <a:moveTo>
                    <a:pt x="2066" y="1"/>
                  </a:moveTo>
                  <a:cubicBezTo>
                    <a:pt x="1780" y="1"/>
                    <a:pt x="1501" y="119"/>
                    <a:pt x="1291" y="313"/>
                  </a:cubicBezTo>
                  <a:lnTo>
                    <a:pt x="1156" y="439"/>
                  </a:lnTo>
                  <a:cubicBezTo>
                    <a:pt x="1097" y="498"/>
                    <a:pt x="1038" y="549"/>
                    <a:pt x="987" y="608"/>
                  </a:cubicBezTo>
                  <a:lnTo>
                    <a:pt x="456" y="608"/>
                  </a:lnTo>
                  <a:cubicBezTo>
                    <a:pt x="397" y="608"/>
                    <a:pt x="338" y="641"/>
                    <a:pt x="304" y="700"/>
                  </a:cubicBezTo>
                  <a:lnTo>
                    <a:pt x="17" y="1173"/>
                  </a:lnTo>
                  <a:cubicBezTo>
                    <a:pt x="0" y="1198"/>
                    <a:pt x="0" y="1223"/>
                    <a:pt x="9" y="1249"/>
                  </a:cubicBezTo>
                  <a:cubicBezTo>
                    <a:pt x="17" y="1274"/>
                    <a:pt x="42" y="1291"/>
                    <a:pt x="68" y="1291"/>
                  </a:cubicBezTo>
                  <a:lnTo>
                    <a:pt x="548" y="1392"/>
                  </a:lnTo>
                  <a:cubicBezTo>
                    <a:pt x="548" y="1400"/>
                    <a:pt x="557" y="1409"/>
                    <a:pt x="565" y="1409"/>
                  </a:cubicBezTo>
                  <a:lnTo>
                    <a:pt x="776" y="1611"/>
                  </a:lnTo>
                  <a:lnTo>
                    <a:pt x="970" y="1814"/>
                  </a:lnTo>
                  <a:cubicBezTo>
                    <a:pt x="970" y="1822"/>
                    <a:pt x="979" y="1830"/>
                    <a:pt x="987" y="1830"/>
                  </a:cubicBezTo>
                  <a:lnTo>
                    <a:pt x="1088" y="2311"/>
                  </a:lnTo>
                  <a:cubicBezTo>
                    <a:pt x="1088" y="2336"/>
                    <a:pt x="1105" y="2362"/>
                    <a:pt x="1130" y="2370"/>
                  </a:cubicBezTo>
                  <a:cubicBezTo>
                    <a:pt x="1156" y="2379"/>
                    <a:pt x="1181" y="2379"/>
                    <a:pt x="1206" y="2362"/>
                  </a:cubicBezTo>
                  <a:lnTo>
                    <a:pt x="1678" y="2075"/>
                  </a:lnTo>
                  <a:cubicBezTo>
                    <a:pt x="1737" y="2041"/>
                    <a:pt x="1771" y="1982"/>
                    <a:pt x="1771" y="1923"/>
                  </a:cubicBezTo>
                  <a:lnTo>
                    <a:pt x="1771" y="1392"/>
                  </a:lnTo>
                  <a:cubicBezTo>
                    <a:pt x="1830" y="1341"/>
                    <a:pt x="1881" y="1282"/>
                    <a:pt x="1940" y="1223"/>
                  </a:cubicBezTo>
                  <a:lnTo>
                    <a:pt x="2066" y="1088"/>
                  </a:lnTo>
                  <a:cubicBezTo>
                    <a:pt x="2269" y="878"/>
                    <a:pt x="2378" y="599"/>
                    <a:pt x="2378" y="313"/>
                  </a:cubicBezTo>
                  <a:lnTo>
                    <a:pt x="2378" y="186"/>
                  </a:lnTo>
                  <a:cubicBezTo>
                    <a:pt x="2378" y="85"/>
                    <a:pt x="2294" y="1"/>
                    <a:pt x="2193" y="1"/>
                  </a:cubicBezTo>
                  <a:close/>
                  <a:moveTo>
                    <a:pt x="1611" y="1518"/>
                  </a:moveTo>
                  <a:cubicBezTo>
                    <a:pt x="1577" y="1544"/>
                    <a:pt x="1544" y="1569"/>
                    <a:pt x="1501" y="1594"/>
                  </a:cubicBezTo>
                  <a:lnTo>
                    <a:pt x="1147" y="1830"/>
                  </a:lnTo>
                  <a:lnTo>
                    <a:pt x="1215" y="2176"/>
                  </a:lnTo>
                  <a:lnTo>
                    <a:pt x="1594" y="1940"/>
                  </a:lnTo>
                  <a:cubicBezTo>
                    <a:pt x="1603" y="1940"/>
                    <a:pt x="1611" y="1932"/>
                    <a:pt x="1611" y="1923"/>
                  </a:cubicBezTo>
                  <a:close/>
                  <a:moveTo>
                    <a:pt x="548" y="1232"/>
                  </a:moveTo>
                  <a:lnTo>
                    <a:pt x="785" y="878"/>
                  </a:lnTo>
                  <a:cubicBezTo>
                    <a:pt x="810" y="835"/>
                    <a:pt x="835" y="802"/>
                    <a:pt x="860" y="768"/>
                  </a:cubicBezTo>
                  <a:lnTo>
                    <a:pt x="456" y="768"/>
                  </a:lnTo>
                  <a:cubicBezTo>
                    <a:pt x="447" y="768"/>
                    <a:pt x="439" y="776"/>
                    <a:pt x="439" y="785"/>
                  </a:cubicBezTo>
                  <a:lnTo>
                    <a:pt x="211" y="1164"/>
                  </a:lnTo>
                  <a:close/>
                  <a:moveTo>
                    <a:pt x="1400" y="431"/>
                  </a:moveTo>
                  <a:cubicBezTo>
                    <a:pt x="1577" y="254"/>
                    <a:pt x="1822" y="161"/>
                    <a:pt x="2066" y="161"/>
                  </a:cubicBezTo>
                  <a:lnTo>
                    <a:pt x="2193" y="161"/>
                  </a:lnTo>
                  <a:cubicBezTo>
                    <a:pt x="2201" y="161"/>
                    <a:pt x="2218" y="178"/>
                    <a:pt x="2218" y="186"/>
                  </a:cubicBezTo>
                  <a:lnTo>
                    <a:pt x="2218" y="313"/>
                  </a:lnTo>
                  <a:cubicBezTo>
                    <a:pt x="2218" y="566"/>
                    <a:pt x="2125" y="802"/>
                    <a:pt x="1948" y="979"/>
                  </a:cubicBezTo>
                  <a:lnTo>
                    <a:pt x="1822" y="1122"/>
                  </a:lnTo>
                  <a:cubicBezTo>
                    <a:pt x="1704" y="1249"/>
                    <a:pt x="1560" y="1367"/>
                    <a:pt x="1417" y="1459"/>
                  </a:cubicBezTo>
                  <a:lnTo>
                    <a:pt x="1071" y="1696"/>
                  </a:lnTo>
                  <a:lnTo>
                    <a:pt x="886" y="1502"/>
                  </a:lnTo>
                  <a:cubicBezTo>
                    <a:pt x="886" y="1493"/>
                    <a:pt x="886" y="1493"/>
                    <a:pt x="886" y="1493"/>
                  </a:cubicBezTo>
                  <a:lnTo>
                    <a:pt x="683" y="1308"/>
                  </a:lnTo>
                  <a:lnTo>
                    <a:pt x="919" y="962"/>
                  </a:lnTo>
                  <a:cubicBezTo>
                    <a:pt x="1012" y="819"/>
                    <a:pt x="1130" y="675"/>
                    <a:pt x="1257" y="557"/>
                  </a:cubicBezTo>
                  <a:close/>
                </a:path>
              </a:pathLst>
            </a:custGeom>
            <a:solidFill>
              <a:srgbClr val="F4E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35"/>
            <p:cNvSpPr/>
            <p:nvPr/>
          </p:nvSpPr>
          <p:spPr>
            <a:xfrm>
              <a:off x="3530750" y="2949300"/>
              <a:ext cx="15625" cy="15000"/>
            </a:xfrm>
            <a:custGeom>
              <a:avLst/>
              <a:gdLst/>
              <a:ahLst/>
              <a:cxnLst/>
              <a:rect l="l" t="t" r="r" b="b"/>
              <a:pathLst>
                <a:path w="625" h="600" extrusionOk="0">
                  <a:moveTo>
                    <a:pt x="342" y="1"/>
                  </a:moveTo>
                  <a:cubicBezTo>
                    <a:pt x="275" y="1"/>
                    <a:pt x="207" y="26"/>
                    <a:pt x="161" y="76"/>
                  </a:cubicBezTo>
                  <a:cubicBezTo>
                    <a:pt x="26" y="203"/>
                    <a:pt x="1" y="490"/>
                    <a:pt x="1" y="574"/>
                  </a:cubicBezTo>
                  <a:cubicBezTo>
                    <a:pt x="1" y="591"/>
                    <a:pt x="9" y="599"/>
                    <a:pt x="26" y="599"/>
                  </a:cubicBezTo>
                  <a:cubicBezTo>
                    <a:pt x="110" y="599"/>
                    <a:pt x="397" y="574"/>
                    <a:pt x="523" y="447"/>
                  </a:cubicBezTo>
                  <a:cubicBezTo>
                    <a:pt x="625" y="346"/>
                    <a:pt x="625" y="169"/>
                    <a:pt x="523" y="76"/>
                  </a:cubicBezTo>
                  <a:cubicBezTo>
                    <a:pt x="477" y="26"/>
                    <a:pt x="410" y="1"/>
                    <a:pt x="342" y="1"/>
                  </a:cubicBezTo>
                  <a:close/>
                </a:path>
              </a:pathLst>
            </a:custGeom>
            <a:solidFill>
              <a:srgbClr val="F4E1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335"/>
          <p:cNvGrpSpPr/>
          <p:nvPr/>
        </p:nvGrpSpPr>
        <p:grpSpPr>
          <a:xfrm>
            <a:off x="4205325" y="705931"/>
            <a:ext cx="5684400" cy="4055100"/>
            <a:chOff x="4205325" y="705931"/>
            <a:chExt cx="5684400" cy="4055100"/>
          </a:xfrm>
        </p:grpSpPr>
        <p:pic>
          <p:nvPicPr>
            <p:cNvPr id="3276" name="Google Shape;3276;p335"/>
            <p:cNvPicPr preferRelativeResize="0"/>
            <p:nvPr/>
          </p:nvPicPr>
          <p:blipFill>
            <a:blip r:embed="rId3">
              <a:alphaModFix/>
            </a:blip>
            <a:stretch>
              <a:fillRect/>
            </a:stretch>
          </p:blipFill>
          <p:spPr>
            <a:xfrm>
              <a:off x="4205325" y="705931"/>
              <a:ext cx="5684400" cy="4055100"/>
            </a:xfrm>
            <a:prstGeom prst="roundRect">
              <a:avLst>
                <a:gd name="adj" fmla="val 1461"/>
              </a:avLst>
            </a:prstGeom>
            <a:noFill/>
            <a:ln>
              <a:noFill/>
            </a:ln>
          </p:spPr>
        </p:pic>
        <p:sp>
          <p:nvSpPr>
            <p:cNvPr id="3277" name="Google Shape;3277;p335"/>
            <p:cNvSpPr/>
            <p:nvPr/>
          </p:nvSpPr>
          <p:spPr>
            <a:xfrm>
              <a:off x="4496900" y="2821575"/>
              <a:ext cx="450600" cy="235500"/>
            </a:xfrm>
            <a:prstGeom prst="rect">
              <a:avLst/>
            </a:prstGeom>
            <a:solidFill>
              <a:srgbClr val="F6F8F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1"/>
        <p:cNvGrpSpPr/>
        <p:nvPr/>
      </p:nvGrpSpPr>
      <p:grpSpPr>
        <a:xfrm>
          <a:off x="0" y="0"/>
          <a:ext cx="0" cy="0"/>
          <a:chOff x="0" y="0"/>
          <a:chExt cx="0" cy="0"/>
        </a:xfrm>
      </p:grpSpPr>
      <p:pic>
        <p:nvPicPr>
          <p:cNvPr id="3152" name="Google Shape;3152;p328"/>
          <p:cNvPicPr preferRelativeResize="0"/>
          <p:nvPr/>
        </p:nvPicPr>
        <p:blipFill rotWithShape="1">
          <a:blip r:embed="rId4">
            <a:alphaModFix/>
          </a:blip>
          <a:srcRect/>
          <a:stretch/>
        </p:blipFill>
        <p:spPr>
          <a:xfrm>
            <a:off x="3548346" y="1168473"/>
            <a:ext cx="2047324" cy="253775"/>
          </a:xfrm>
          <a:prstGeom prst="rect">
            <a:avLst/>
          </a:prstGeom>
          <a:noFill/>
          <a:ln>
            <a:noFill/>
          </a:ln>
        </p:spPr>
      </p:pic>
      <p:pic>
        <p:nvPicPr>
          <p:cNvPr id="3154" name="Google Shape;3154;p328"/>
          <p:cNvPicPr preferRelativeResize="0"/>
          <p:nvPr/>
        </p:nvPicPr>
        <p:blipFill>
          <a:blip r:embed="rId5">
            <a:alphaModFix/>
          </a:blip>
          <a:stretch>
            <a:fillRect/>
          </a:stretch>
        </p:blipFill>
        <p:spPr>
          <a:xfrm>
            <a:off x="4261675" y="3721249"/>
            <a:ext cx="620651" cy="620651"/>
          </a:xfrm>
          <a:prstGeom prst="rect">
            <a:avLst/>
          </a:prstGeom>
          <a:noFill/>
          <a:ln>
            <a:noFill/>
          </a:ln>
        </p:spPr>
      </p:pic>
      <p:sp>
        <p:nvSpPr>
          <p:cNvPr id="3" name="Google Shape;2918;p320">
            <a:extLst>
              <a:ext uri="{FF2B5EF4-FFF2-40B4-BE49-F238E27FC236}">
                <a16:creationId xmlns:a16="http://schemas.microsoft.com/office/drawing/2014/main" id="{68CADDC3-B4FA-A59E-26C2-D76526B37FB6}"/>
              </a:ext>
            </a:extLst>
          </p:cNvPr>
          <p:cNvSpPr txBox="1"/>
          <p:nvPr/>
        </p:nvSpPr>
        <p:spPr>
          <a:xfrm>
            <a:off x="-3" y="2079307"/>
            <a:ext cx="9144003" cy="984885"/>
          </a:xfrm>
          <a:prstGeom prst="rect">
            <a:avLst/>
          </a:prstGeom>
          <a:noFill/>
          <a:ln>
            <a:noFill/>
          </a:ln>
        </p:spPr>
        <p:txBody>
          <a:bodyPr spcFirstLastPara="1" wrap="square" lIns="0" tIns="0" rIns="0" bIns="0" anchor="t" anchorCtr="0">
            <a:spAutoFit/>
          </a:bodyPr>
          <a:lstStyle/>
          <a:p>
            <a:pPr marL="0" lvl="0" indent="0" algn="ctr" rtl="0">
              <a:lnSpc>
                <a:spcPct val="80000"/>
              </a:lnSpc>
              <a:spcBef>
                <a:spcPts val="0"/>
              </a:spcBef>
              <a:spcAft>
                <a:spcPts val="0"/>
              </a:spcAft>
              <a:buNone/>
            </a:pPr>
            <a:r>
              <a:rPr lang="pt-BR" sz="4000" b="1" dirty="0">
                <a:solidFill>
                  <a:srgbClr val="FFFFFF"/>
                </a:solidFill>
                <a:latin typeface="Inter"/>
                <a:ea typeface="Inter"/>
                <a:cs typeface="Inter"/>
                <a:sym typeface="Inter"/>
              </a:rPr>
              <a:t>Preparado para o futuro,</a:t>
            </a:r>
          </a:p>
          <a:p>
            <a:pPr marL="0" lvl="0" indent="0" algn="ctr" rtl="0">
              <a:lnSpc>
                <a:spcPct val="80000"/>
              </a:lnSpc>
              <a:spcBef>
                <a:spcPts val="0"/>
              </a:spcBef>
              <a:spcAft>
                <a:spcPts val="0"/>
              </a:spcAft>
              <a:buNone/>
            </a:pPr>
            <a:r>
              <a:rPr lang="pt-BR" sz="4000" b="1" dirty="0">
                <a:solidFill>
                  <a:srgbClr val="FFFFFF"/>
                </a:solidFill>
                <a:latin typeface="Inter"/>
                <a:ea typeface="Inter"/>
                <a:cs typeface="Inter"/>
                <a:sym typeface="Inter"/>
              </a:rPr>
              <a:t> pronto para o presente.</a:t>
            </a:r>
            <a:endParaRPr sz="4000" b="1" dirty="0">
              <a:solidFill>
                <a:srgbClr val="FFFFFF"/>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70</TotalTime>
  <Words>5053</Words>
  <Application>Microsoft Office PowerPoint</Application>
  <PresentationFormat>On-screen Show (16:9)</PresentationFormat>
  <Paragraphs>361</Paragraphs>
  <Slides>25</Slides>
  <Notes>24</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25</vt:i4>
      </vt:variant>
    </vt:vector>
  </HeadingPairs>
  <TitlesOfParts>
    <vt:vector size="38" baseType="lpstr">
      <vt:lpstr>Roboto Mono Medium</vt:lpstr>
      <vt:lpstr>Roboto Mono</vt:lpstr>
      <vt:lpstr>Poppins Medium</vt:lpstr>
      <vt:lpstr>Inter SemiBold</vt:lpstr>
      <vt:lpstr>Inter</vt:lpstr>
      <vt:lpstr>Inter;600</vt:lpstr>
      <vt:lpstr>Arial</vt:lpstr>
      <vt:lpstr>Helvetica Neue</vt:lpstr>
      <vt:lpstr>Inter ExtraBold</vt:lpstr>
      <vt:lpstr>GitHub vILT Template</vt:lpstr>
      <vt:lpstr>Simple Light</vt:lpstr>
      <vt:lpstr>GitHub vILT Template</vt:lpstr>
      <vt:lpstr>1_GitHub vILT Template</vt:lpstr>
      <vt:lpstr>GitHub Enterprise A principal plataforma de desenvolvimento do mundo impulsionada por IA.</vt:lpstr>
      <vt:lpstr>52% dos desenvolvedores dizem que trabalham com outras equipes diariamente ou semanalmente.</vt:lpstr>
      <vt:lpstr>DevOps Today / Developer Experience</vt:lpstr>
      <vt:lpstr>PowerPoint Presentation</vt:lpstr>
      <vt:lpstr>Appendix / Insights and Data</vt:lpstr>
      <vt:lpstr>PowerPoint Presentation</vt:lpstr>
      <vt:lpstr>Eficiência Integrada Alcançando um ROI de 433% com o GitHub Enterprise</vt:lpstr>
      <vt:lpstr>Integração +799 integrações disponíveis no Marketplace</vt:lpstr>
      <vt:lpstr>PowerPoint Presentation</vt:lpstr>
      <vt:lpstr>PowerPoint Presentation</vt:lpstr>
      <vt:lpstr>Impulsionando Empresas</vt:lpstr>
      <vt:lpstr>Melhorando a Experiência do Desenvolvedor</vt:lpstr>
      <vt:lpstr>Segurança em Todas as Fases</vt:lpstr>
      <vt:lpstr>The GitHub Roadmap  Próximos Lançamentos</vt:lpstr>
      <vt:lpstr> Paradoxo da Produtividade  e nossos Princípios de Inovação</vt:lpstr>
      <vt:lpstr>Avance Rápido com Segurança</vt:lpstr>
      <vt:lpstr>Otimizar a Eficiência Operacional…</vt:lpstr>
      <vt:lpstr>Acelerar a produtividade  </vt:lpstr>
      <vt:lpstr>Acelerar a produtividade  </vt:lpstr>
      <vt:lpstr>Acelerar a produtividade  </vt:lpstr>
      <vt:lpstr>Governança Flexível   </vt:lpstr>
      <vt:lpstr>Visibilidade </vt:lpstr>
      <vt:lpstr>IA de Nível Empresarial </vt:lpstr>
      <vt:lpstr>IA de Nível Empresarial </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world’s leading  AI-powered developer platform</dc:title>
  <cp:lastModifiedBy>Leandro Prado (Piá)</cp:lastModifiedBy>
  <cp:revision>2</cp:revision>
  <dcterms:modified xsi:type="dcterms:W3CDTF">2024-09-09T17:29:15Z</dcterms:modified>
</cp:coreProperties>
</file>